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24"/>
  </p:notesMasterIdLst>
  <p:sldIdLst>
    <p:sldId id="261" r:id="rId5"/>
    <p:sldId id="284" r:id="rId6"/>
    <p:sldId id="1099" r:id="rId7"/>
    <p:sldId id="1089" r:id="rId8"/>
    <p:sldId id="271" r:id="rId9"/>
    <p:sldId id="1100" r:id="rId10"/>
    <p:sldId id="1084" r:id="rId11"/>
    <p:sldId id="281" r:id="rId12"/>
    <p:sldId id="278" r:id="rId13"/>
    <p:sldId id="1103" r:id="rId14"/>
    <p:sldId id="1087" r:id="rId15"/>
    <p:sldId id="1101" r:id="rId16"/>
    <p:sldId id="1088" r:id="rId17"/>
    <p:sldId id="1090" r:id="rId18"/>
    <p:sldId id="1085" r:id="rId19"/>
    <p:sldId id="1086" r:id="rId20"/>
    <p:sldId id="1102" r:id="rId21"/>
    <p:sldId id="1096" r:id="rId22"/>
    <p:sldId id="1098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mann, Michael" initials="mih" lastIdx="8" clrIdx="0">
    <p:extLst>
      <p:ext uri="{19B8F6BF-5375-455C-9EA6-DF929625EA0E}">
        <p15:presenceInfo xmlns:p15="http://schemas.microsoft.com/office/powerpoint/2012/main" userId="Hagmann, 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969"/>
    <a:srgbClr val="F2F2F2"/>
    <a:srgbClr val="ECECEC"/>
    <a:srgbClr val="BE0000"/>
    <a:srgbClr val="4472C4"/>
    <a:srgbClr val="FFFFFF"/>
    <a:srgbClr val="FFC000"/>
    <a:srgbClr val="1C4966"/>
    <a:srgbClr val="030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D2208-EE79-4A46-962A-BD500B504C0E}" v="62" dt="2025-09-03T14:02:19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83753" autoAdjust="0"/>
  </p:normalViewPr>
  <p:slideViewPr>
    <p:cSldViewPr snapToGrid="0">
      <p:cViewPr>
        <p:scale>
          <a:sx n="120" d="100"/>
          <a:sy n="120" d="100"/>
        </p:scale>
        <p:origin x="3028" y="16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ffelli, Simone" userId="S::simone.baffelli@empa.ch::a54df31a-8c49-4ea4-8315-4b9a74012579" providerId="AD" clId="Web-{5278BDC3-9E87-D084-1958-DCF718812D66}"/>
    <pc:docChg chg="addSld delSld modSld sldOrd">
      <pc:chgData name="Baffelli, Simone" userId="S::simone.baffelli@empa.ch::a54df31a-8c49-4ea4-8315-4b9a74012579" providerId="AD" clId="Web-{5278BDC3-9E87-D084-1958-DCF718812D66}" dt="2025-09-01T07:37:57.631" v="684"/>
      <pc:docMkLst>
        <pc:docMk/>
      </pc:docMkLst>
      <pc:sldChg chg="delSp modSp">
        <pc:chgData name="Baffelli, Simone" userId="S::simone.baffelli@empa.ch::a54df31a-8c49-4ea4-8315-4b9a74012579" providerId="AD" clId="Web-{5278BDC3-9E87-D084-1958-DCF718812D66}" dt="2025-09-01T07:29:30.350" v="495"/>
        <pc:sldMkLst>
          <pc:docMk/>
          <pc:sldMk cId="3738405050" sldId="261"/>
        </pc:sldMkLst>
        <pc:spChg chg="mod">
          <ac:chgData name="Baffelli, Simone" userId="S::simone.baffelli@empa.ch::a54df31a-8c49-4ea4-8315-4b9a74012579" providerId="AD" clId="Web-{5278BDC3-9E87-D084-1958-DCF718812D66}" dt="2025-09-01T06:52:50.673" v="23"/>
          <ac:spMkLst>
            <pc:docMk/>
            <pc:sldMk cId="3738405050" sldId="261"/>
            <ac:spMk id="2" creationId="{00000000-0000-0000-0000-000000000000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2:27.188" v="22" actId="20577"/>
          <ac:spMkLst>
            <pc:docMk/>
            <pc:sldMk cId="3738405050" sldId="261"/>
            <ac:spMk id="3" creationId="{00000000-0000-0000-0000-000000000000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2:50.689" v="24"/>
          <ac:spMkLst>
            <pc:docMk/>
            <pc:sldMk cId="3738405050" sldId="261"/>
            <ac:spMk id="5" creationId="{00000000-0000-0000-0000-000000000000}"/>
          </ac:spMkLst>
        </pc:spChg>
      </pc:sldChg>
      <pc:sldChg chg="del">
        <pc:chgData name="Baffelli, Simone" userId="S::simone.baffelli@empa.ch::a54df31a-8c49-4ea4-8315-4b9a74012579" providerId="AD" clId="Web-{5278BDC3-9E87-D084-1958-DCF718812D66}" dt="2025-09-01T07:29:19.225" v="493"/>
        <pc:sldMkLst>
          <pc:docMk/>
          <pc:sldMk cId="2209087245" sldId="262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6:54:29.022" v="40"/>
        <pc:sldMkLst>
          <pc:docMk/>
          <pc:sldMk cId="707781871" sldId="263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7:28:54.693" v="492"/>
        <pc:sldMkLst>
          <pc:docMk/>
          <pc:sldMk cId="733495471" sldId="265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6:56:57.903" v="81"/>
        <pc:sldMkLst>
          <pc:docMk/>
          <pc:sldMk cId="3552719572" sldId="266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6:56:58.341" v="83"/>
        <pc:sldMkLst>
          <pc:docMk/>
          <pc:sldMk cId="2774595066" sldId="269"/>
        </pc:sldMkLst>
      </pc:sldChg>
      <pc:sldChg chg="modSp ord">
        <pc:chgData name="Baffelli, Simone" userId="S::simone.baffelli@empa.ch::a54df31a-8c49-4ea4-8315-4b9a74012579" providerId="AD" clId="Web-{5278BDC3-9E87-D084-1958-DCF718812D66}" dt="2025-09-01T07:28:43.645" v="490"/>
        <pc:sldMkLst>
          <pc:docMk/>
          <pc:sldMk cId="3408078978" sldId="271"/>
        </pc:sldMkLst>
        <pc:spChg chg="mod">
          <ac:chgData name="Baffelli, Simone" userId="S::simone.baffelli@empa.ch::a54df31a-8c49-4ea4-8315-4b9a74012579" providerId="AD" clId="Web-{5278BDC3-9E87-D084-1958-DCF718812D66}" dt="2025-09-01T06:53:00.158" v="27"/>
          <ac:spMkLst>
            <pc:docMk/>
            <pc:sldMk cId="3408078978" sldId="271"/>
            <ac:spMk id="2" creationId="{03DF6DD6-376B-A3EC-27F6-8F560FB633D6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3:00.158" v="28"/>
          <ac:spMkLst>
            <pc:docMk/>
            <pc:sldMk cId="3408078978" sldId="271"/>
            <ac:spMk id="4" creationId="{2431019B-8174-7375-AA8E-84E619F51971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3:00.158" v="25"/>
          <ac:spMkLst>
            <pc:docMk/>
            <pc:sldMk cId="3408078978" sldId="271"/>
            <ac:spMk id="6" creationId="{EEB3BC2A-03F4-2799-3D2B-9B2A147E8AE6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3:00.158" v="29"/>
          <ac:spMkLst>
            <pc:docMk/>
            <pc:sldMk cId="3408078978" sldId="271"/>
            <ac:spMk id="7" creationId="{70E9B34B-3804-B0FD-94D0-F9076C38903B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3:00.158" v="30"/>
          <ac:spMkLst>
            <pc:docMk/>
            <pc:sldMk cId="3408078978" sldId="271"/>
            <ac:spMk id="10" creationId="{C2DC553E-8A84-9876-C448-0D4545791307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3:00.158" v="31"/>
          <ac:spMkLst>
            <pc:docMk/>
            <pc:sldMk cId="3408078978" sldId="271"/>
            <ac:spMk id="14" creationId="{F4247F3C-5F40-4E64-B505-5DCFCEE77506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3:00.158" v="32"/>
          <ac:spMkLst>
            <pc:docMk/>
            <pc:sldMk cId="3408078978" sldId="271"/>
            <ac:spMk id="15" creationId="{C9A3491F-EF0A-C7A7-6DAA-197A755B06D3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3:00.158" v="26"/>
          <ac:spMkLst>
            <pc:docMk/>
            <pc:sldMk cId="3408078978" sldId="271"/>
            <ac:spMk id="17" creationId="{C4612CD0-0726-D767-E4A2-C791F77C2794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3:43.815" v="36" actId="1076"/>
          <ac:spMkLst>
            <pc:docMk/>
            <pc:sldMk cId="3408078978" sldId="271"/>
            <ac:spMk id="28" creationId="{15FD323D-6A9C-0F4C-7265-F6091794BAA4}"/>
          </ac:spMkLst>
        </pc:spChg>
        <pc:cxnChg chg="mod">
          <ac:chgData name="Baffelli, Simone" userId="S::simone.baffelli@empa.ch::a54df31a-8c49-4ea4-8315-4b9a74012579" providerId="AD" clId="Web-{5278BDC3-9E87-D084-1958-DCF718812D66}" dt="2025-09-01T06:53:26.298" v="34" actId="1076"/>
          <ac:cxnSpMkLst>
            <pc:docMk/>
            <pc:sldMk cId="3408078978" sldId="271"/>
            <ac:cxnSpMk id="18" creationId="{9C351260-0AD7-ECD8-41EB-33BD88188993}"/>
          </ac:cxnSpMkLst>
        </pc:cxnChg>
      </pc:sldChg>
      <pc:sldChg chg="mod modShow">
        <pc:chgData name="Baffelli, Simone" userId="S::simone.baffelli@empa.ch::a54df31a-8c49-4ea4-8315-4b9a74012579" providerId="AD" clId="Web-{5278BDC3-9E87-D084-1958-DCF718812D66}" dt="2025-09-01T06:56:58.185" v="82"/>
        <pc:sldMkLst>
          <pc:docMk/>
          <pc:sldMk cId="1739132107" sldId="272"/>
        </pc:sldMkLst>
      </pc:sldChg>
      <pc:sldChg chg="del">
        <pc:chgData name="Baffelli, Simone" userId="S::simone.baffelli@empa.ch::a54df31a-8c49-4ea4-8315-4b9a74012579" providerId="AD" clId="Web-{5278BDC3-9E87-D084-1958-DCF718812D66}" dt="2025-09-01T06:53:58.223" v="37"/>
        <pc:sldMkLst>
          <pc:docMk/>
          <pc:sldMk cId="1370920650" sldId="274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7:02:14.162" v="185"/>
        <pc:sldMkLst>
          <pc:docMk/>
          <pc:sldMk cId="53852385" sldId="277"/>
        </pc:sldMkLst>
      </pc:sldChg>
      <pc:sldChg chg="addSp delSp modSp">
        <pc:chgData name="Baffelli, Simone" userId="S::simone.baffelli@empa.ch::a54df31a-8c49-4ea4-8315-4b9a74012579" providerId="AD" clId="Web-{5278BDC3-9E87-D084-1958-DCF718812D66}" dt="2025-09-01T07:26:16.448" v="426"/>
        <pc:sldMkLst>
          <pc:docMk/>
          <pc:sldMk cId="3157573597" sldId="281"/>
        </pc:sldMkLst>
        <pc:spChg chg="mod">
          <ac:chgData name="Baffelli, Simone" userId="S::simone.baffelli@empa.ch::a54df31a-8c49-4ea4-8315-4b9a74012579" providerId="AD" clId="Web-{5278BDC3-9E87-D084-1958-DCF718812D66}" dt="2025-09-01T07:24:09.678" v="369" actId="20577"/>
          <ac:spMkLst>
            <pc:docMk/>
            <pc:sldMk cId="3157573597" sldId="281"/>
            <ac:spMk id="3" creationId="{6DB3554C-32F5-6C25-1AA7-9C36898E57B6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7:25:34.021" v="422" actId="20577"/>
          <ac:spMkLst>
            <pc:docMk/>
            <pc:sldMk cId="3157573597" sldId="281"/>
            <ac:spMk id="4" creationId="{5C122B81-7F9E-BB0E-9908-9A33F8F11CA8}"/>
          </ac:spMkLst>
        </pc:spChg>
      </pc:sldChg>
      <pc:sldChg chg="mod modShow">
        <pc:chgData name="Baffelli, Simone" userId="S::simone.baffelli@empa.ch::a54df31a-8c49-4ea4-8315-4b9a74012579" providerId="AD" clId="Web-{5278BDC3-9E87-D084-1958-DCF718812D66}" dt="2025-09-01T06:56:56.794" v="79"/>
        <pc:sldMkLst>
          <pc:docMk/>
          <pc:sldMk cId="4216384348" sldId="283"/>
        </pc:sldMkLst>
      </pc:sldChg>
      <pc:sldChg chg="modSp">
        <pc:chgData name="Baffelli, Simone" userId="S::simone.baffelli@empa.ch::a54df31a-8c49-4ea4-8315-4b9a74012579" providerId="AD" clId="Web-{5278BDC3-9E87-D084-1958-DCF718812D66}" dt="2025-09-01T07:31:06.806" v="552" actId="14100"/>
        <pc:sldMkLst>
          <pc:docMk/>
          <pc:sldMk cId="1345355751" sldId="284"/>
        </pc:sldMkLst>
        <pc:spChg chg="mod">
          <ac:chgData name="Baffelli, Simone" userId="S::simone.baffelli@empa.ch::a54df31a-8c49-4ea4-8315-4b9a74012579" providerId="AD" clId="Web-{5278BDC3-9E87-D084-1958-DCF718812D66}" dt="2025-09-01T07:30:03.570" v="519" actId="20577"/>
          <ac:spMkLst>
            <pc:docMk/>
            <pc:sldMk cId="1345355751" sldId="284"/>
            <ac:spMk id="3" creationId="{D70F09A4-6EDA-7E03-75CC-47666EDFE997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7:30:54.790" v="545"/>
          <ac:spMkLst>
            <pc:docMk/>
            <pc:sldMk cId="1345355751" sldId="284"/>
            <ac:spMk id="4" creationId="{7E4130C5-1BA3-3C24-7E54-9526F37D5180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7:30:54.790" v="546"/>
          <ac:spMkLst>
            <pc:docMk/>
            <pc:sldMk cId="1345355751" sldId="284"/>
            <ac:spMk id="5" creationId="{F6F8A692-951F-7966-F2A5-452FF769F042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7:31:02.321" v="551" actId="14100"/>
          <ac:spMkLst>
            <pc:docMk/>
            <pc:sldMk cId="1345355751" sldId="284"/>
            <ac:spMk id="21" creationId="{5021B3C7-CC45-1161-E68E-D4DAD393966F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7:30:54.806" v="548"/>
          <ac:spMkLst>
            <pc:docMk/>
            <pc:sldMk cId="1345355751" sldId="284"/>
            <ac:spMk id="22" creationId="{9687236C-3BD8-401C-42BB-5D10D2925FD1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7:31:06.806" v="552" actId="14100"/>
          <ac:spMkLst>
            <pc:docMk/>
            <pc:sldMk cId="1345355751" sldId="284"/>
            <ac:spMk id="23" creationId="{4E99DED9-422A-E387-7ECC-1F7926E226B6}"/>
          </ac:spMkLst>
        </pc:spChg>
      </pc:sldChg>
      <pc:sldChg chg="mod modShow">
        <pc:chgData name="Baffelli, Simone" userId="S::simone.baffelli@empa.ch::a54df31a-8c49-4ea4-8315-4b9a74012579" providerId="AD" clId="Web-{5278BDC3-9E87-D084-1958-DCF718812D66}" dt="2025-09-01T06:56:56.122" v="77"/>
        <pc:sldMkLst>
          <pc:docMk/>
          <pc:sldMk cId="3305274744" sldId="286"/>
        </pc:sldMkLst>
      </pc:sldChg>
      <pc:sldChg chg="del">
        <pc:chgData name="Baffelli, Simone" userId="S::simone.baffelli@empa.ch::a54df31a-8c49-4ea4-8315-4b9a74012579" providerId="AD" clId="Web-{5278BDC3-9E87-D084-1958-DCF718812D66}" dt="2025-09-01T07:29:21.866" v="494"/>
        <pc:sldMkLst>
          <pc:docMk/>
          <pc:sldMk cId="2187316569" sldId="287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6:56:56.231" v="78"/>
        <pc:sldMkLst>
          <pc:docMk/>
          <pc:sldMk cId="3302640581" sldId="289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6:56:57.372" v="80"/>
        <pc:sldMkLst>
          <pc:docMk/>
          <pc:sldMk cId="78634277" sldId="290"/>
        </pc:sldMkLst>
      </pc:sldChg>
      <pc:sldChg chg="modSp">
        <pc:chgData name="Baffelli, Simone" userId="S::simone.baffelli@empa.ch::a54df31a-8c49-4ea4-8315-4b9a74012579" providerId="AD" clId="Web-{5278BDC3-9E87-D084-1958-DCF718812D66}" dt="2025-09-01T06:54:53.789" v="52"/>
        <pc:sldMkLst>
          <pc:docMk/>
          <pc:sldMk cId="207485263" sldId="1085"/>
        </pc:sldMkLst>
        <pc:spChg chg="mod">
          <ac:chgData name="Baffelli, Simone" userId="S::simone.baffelli@empa.ch::a54df31a-8c49-4ea4-8315-4b9a74012579" providerId="AD" clId="Web-{5278BDC3-9E87-D084-1958-DCF718812D66}" dt="2025-09-01T06:54:53.492" v="41"/>
          <ac:spMkLst>
            <pc:docMk/>
            <pc:sldMk cId="207485263" sldId="1085"/>
            <ac:spMk id="3" creationId="{DB94F317-D8C3-4048-B696-4972DF206E31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492" v="42"/>
          <ac:spMkLst>
            <pc:docMk/>
            <pc:sldMk cId="207485263" sldId="1085"/>
            <ac:spMk id="4" creationId="{0A45A41C-5BBE-1866-88F0-759090B9AB71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492" v="43"/>
          <ac:spMkLst>
            <pc:docMk/>
            <pc:sldMk cId="207485263" sldId="1085"/>
            <ac:spMk id="13" creationId="{5519F119-C363-2533-1588-6EB52CB14556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492" v="44"/>
          <ac:spMkLst>
            <pc:docMk/>
            <pc:sldMk cId="207485263" sldId="1085"/>
            <ac:spMk id="17" creationId="{0EFE1D51-A30A-252D-CFA4-049251005300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492" v="45"/>
          <ac:spMkLst>
            <pc:docMk/>
            <pc:sldMk cId="207485263" sldId="1085"/>
            <ac:spMk id="29" creationId="{3952120A-3E8A-3A35-C6BA-05A539BE86BF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508" v="46"/>
          <ac:spMkLst>
            <pc:docMk/>
            <pc:sldMk cId="207485263" sldId="1085"/>
            <ac:spMk id="33" creationId="{DB7FE0F3-F0CB-C8F4-6AAF-C9D2E4E9AAA7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508" v="47"/>
          <ac:spMkLst>
            <pc:docMk/>
            <pc:sldMk cId="207485263" sldId="1085"/>
            <ac:spMk id="34" creationId="{35FF2F22-C86D-8A61-C5BF-688DD2FBE909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508" v="48"/>
          <ac:spMkLst>
            <pc:docMk/>
            <pc:sldMk cId="207485263" sldId="1085"/>
            <ac:spMk id="35" creationId="{16884DDD-2069-1A07-376D-FEADB0B4F210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508" v="49"/>
          <ac:spMkLst>
            <pc:docMk/>
            <pc:sldMk cId="207485263" sldId="1085"/>
            <ac:spMk id="36" creationId="{9D1A2ADD-0615-AFB1-18A8-E6F228CC754F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508" v="50"/>
          <ac:spMkLst>
            <pc:docMk/>
            <pc:sldMk cId="207485263" sldId="1085"/>
            <ac:spMk id="38" creationId="{6B963757-7461-ABD4-CAAE-460F7A0DBE3F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508" v="51"/>
          <ac:spMkLst>
            <pc:docMk/>
            <pc:sldMk cId="207485263" sldId="1085"/>
            <ac:spMk id="40" creationId="{6505D142-7A11-4C94-E5A5-D9557DD5B60D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4:53.789" v="52"/>
          <ac:spMkLst>
            <pc:docMk/>
            <pc:sldMk cId="207485263" sldId="1085"/>
            <ac:spMk id="41" creationId="{C2FF79BC-31B3-A140-2379-56416E6CB5C7}"/>
          </ac:spMkLst>
        </pc:spChg>
      </pc:sldChg>
      <pc:sldChg chg="modSp">
        <pc:chgData name="Baffelli, Simone" userId="S::simone.baffelli@empa.ch::a54df31a-8c49-4ea4-8315-4b9a74012579" providerId="AD" clId="Web-{5278BDC3-9E87-D084-1958-DCF718812D66}" dt="2025-09-01T06:56:17.464" v="65" actId="14100"/>
        <pc:sldMkLst>
          <pc:docMk/>
          <pc:sldMk cId="4070548344" sldId="1086"/>
        </pc:sldMkLst>
        <pc:spChg chg="mod">
          <ac:chgData name="Baffelli, Simone" userId="S::simone.baffelli@empa.ch::a54df31a-8c49-4ea4-8315-4b9a74012579" providerId="AD" clId="Web-{5278BDC3-9E87-D084-1958-DCF718812D66}" dt="2025-09-01T06:56:17.464" v="65" actId="14100"/>
          <ac:spMkLst>
            <pc:docMk/>
            <pc:sldMk cId="4070548344" sldId="1086"/>
            <ac:spMk id="6" creationId="{09B08DAD-55C5-F203-6E31-077082AE8747}"/>
          </ac:spMkLst>
        </pc:spChg>
        <pc:picChg chg="mod modCrop">
          <ac:chgData name="Baffelli, Simone" userId="S::simone.baffelli@empa.ch::a54df31a-8c49-4ea4-8315-4b9a74012579" providerId="AD" clId="Web-{5278BDC3-9E87-D084-1958-DCF718812D66}" dt="2025-09-01T06:55:57.604" v="62" actId="1076"/>
          <ac:picMkLst>
            <pc:docMk/>
            <pc:sldMk cId="4070548344" sldId="1086"/>
            <ac:picMk id="2" creationId="{F8F8E8DB-0185-5033-14AF-036F5F532DF5}"/>
          </ac:picMkLst>
        </pc:picChg>
        <pc:picChg chg="mod">
          <ac:chgData name="Baffelli, Simone" userId="S::simone.baffelli@empa.ch::a54df31a-8c49-4ea4-8315-4b9a74012579" providerId="AD" clId="Web-{5278BDC3-9E87-D084-1958-DCF718812D66}" dt="2025-09-01T06:55:13.587" v="53" actId="1076"/>
          <ac:picMkLst>
            <pc:docMk/>
            <pc:sldMk cId="4070548344" sldId="1086"/>
            <ac:picMk id="5" creationId="{F5AC981E-B2E7-356A-F302-33D3003635E7}"/>
          </ac:picMkLst>
        </pc:picChg>
        <pc:picChg chg="mod">
          <ac:chgData name="Baffelli, Simone" userId="S::simone.baffelli@empa.ch::a54df31a-8c49-4ea4-8315-4b9a74012579" providerId="AD" clId="Web-{5278BDC3-9E87-D084-1958-DCF718812D66}" dt="2025-09-01T06:55:20.134" v="55" actId="1076"/>
          <ac:picMkLst>
            <pc:docMk/>
            <pc:sldMk cId="4070548344" sldId="1086"/>
            <ac:picMk id="10" creationId="{89BF38B3-4650-092B-1573-D6E179B3F7D8}"/>
          </ac:picMkLst>
        </pc:picChg>
        <pc:cxnChg chg="mod">
          <ac:chgData name="Baffelli, Simone" userId="S::simone.baffelli@empa.ch::a54df31a-8c49-4ea4-8315-4b9a74012579" providerId="AD" clId="Web-{5278BDC3-9E87-D084-1958-DCF718812D66}" dt="2025-09-01T06:55:34.884" v="56"/>
          <ac:cxnSpMkLst>
            <pc:docMk/>
            <pc:sldMk cId="4070548344" sldId="1086"/>
            <ac:cxnSpMk id="14" creationId="{26FD5C69-0E17-84C2-562B-7339E2575E0D}"/>
          </ac:cxnSpMkLst>
        </pc:cxnChg>
      </pc:sldChg>
      <pc:sldChg chg="modSp">
        <pc:chgData name="Baffelli, Simone" userId="S::simone.baffelli@empa.ch::a54df31a-8c49-4ea4-8315-4b9a74012579" providerId="AD" clId="Web-{5278BDC3-9E87-D084-1958-DCF718812D66}" dt="2025-09-01T06:56:25.668" v="69"/>
        <pc:sldMkLst>
          <pc:docMk/>
          <pc:sldMk cId="1668985537" sldId="1087"/>
        </pc:sldMkLst>
        <pc:spChg chg="mod">
          <ac:chgData name="Baffelli, Simone" userId="S::simone.baffelli@empa.ch::a54df31a-8c49-4ea4-8315-4b9a74012579" providerId="AD" clId="Web-{5278BDC3-9E87-D084-1958-DCF718812D66}" dt="2025-09-01T06:56:25.496" v="66"/>
          <ac:spMkLst>
            <pc:docMk/>
            <pc:sldMk cId="1668985537" sldId="1087"/>
            <ac:spMk id="3" creationId="{B4036881-CA15-2796-9D6C-686BC8E4ABEA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6:25.512" v="67"/>
          <ac:spMkLst>
            <pc:docMk/>
            <pc:sldMk cId="1668985537" sldId="1087"/>
            <ac:spMk id="6" creationId="{F6BB8E92-BA96-D01A-1F22-C4EAA2961D98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6:25.512" v="68"/>
          <ac:spMkLst>
            <pc:docMk/>
            <pc:sldMk cId="1668985537" sldId="1087"/>
            <ac:spMk id="8" creationId="{EBB85C85-2104-66FB-7240-295C9D8F76AF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6:25.668" v="69"/>
          <ac:spMkLst>
            <pc:docMk/>
            <pc:sldMk cId="1668985537" sldId="1087"/>
            <ac:spMk id="16" creationId="{B291E3DC-8FC0-8FBE-D769-E53345404BC4}"/>
          </ac:spMkLst>
        </pc:spChg>
      </pc:sldChg>
      <pc:sldChg chg="modSp">
        <pc:chgData name="Baffelli, Simone" userId="S::simone.baffelli@empa.ch::a54df31a-8c49-4ea4-8315-4b9a74012579" providerId="AD" clId="Web-{5278BDC3-9E87-D084-1958-DCF718812D66}" dt="2025-09-01T06:56:10.605" v="64"/>
        <pc:sldMkLst>
          <pc:docMk/>
          <pc:sldMk cId="1418438199" sldId="1089"/>
        </pc:sldMkLst>
        <pc:spChg chg="mod">
          <ac:chgData name="Baffelli, Simone" userId="S::simone.baffelli@empa.ch::a54df31a-8c49-4ea4-8315-4b9a74012579" providerId="AD" clId="Web-{5278BDC3-9E87-D084-1958-DCF718812D66}" dt="2025-09-01T06:56:10.605" v="64"/>
          <ac:spMkLst>
            <pc:docMk/>
            <pc:sldMk cId="1418438199" sldId="1089"/>
            <ac:spMk id="5" creationId="{E2ABB3D2-847F-ABDD-95D9-D428B634F5D2}"/>
          </ac:spMkLst>
        </pc:spChg>
      </pc:sldChg>
      <pc:sldChg chg="modSp mod modShow">
        <pc:chgData name="Baffelli, Simone" userId="S::simone.baffelli@empa.ch::a54df31a-8c49-4ea4-8315-4b9a74012579" providerId="AD" clId="Web-{5278BDC3-9E87-D084-1958-DCF718812D66}" dt="2025-09-01T07:31:14.181" v="564"/>
        <pc:sldMkLst>
          <pc:docMk/>
          <pc:sldMk cId="1609103231" sldId="1091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6:54:26.444" v="39"/>
        <pc:sldMkLst>
          <pc:docMk/>
          <pc:sldMk cId="2641728727" sldId="1092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7:28:51.505" v="491"/>
        <pc:sldMkLst>
          <pc:docMk/>
          <pc:sldMk cId="3984375037" sldId="1093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6:56:55.372" v="75"/>
        <pc:sldMkLst>
          <pc:docMk/>
          <pc:sldMk cId="1350658766" sldId="1094"/>
        </pc:sldMkLst>
      </pc:sldChg>
      <pc:sldChg chg="mod modShow">
        <pc:chgData name="Baffelli, Simone" userId="S::simone.baffelli@empa.ch::a54df31a-8c49-4ea4-8315-4b9a74012579" providerId="AD" clId="Web-{5278BDC3-9E87-D084-1958-DCF718812D66}" dt="2025-09-01T06:56:55.747" v="76"/>
        <pc:sldMkLst>
          <pc:docMk/>
          <pc:sldMk cId="3910958040" sldId="1095"/>
        </pc:sldMkLst>
      </pc:sldChg>
      <pc:sldChg chg="addSp delSp modSp">
        <pc:chgData name="Baffelli, Simone" userId="S::simone.baffelli@empa.ch::a54df31a-8c49-4ea4-8315-4b9a74012579" providerId="AD" clId="Web-{5278BDC3-9E87-D084-1958-DCF718812D66}" dt="2025-09-01T06:57:05.294" v="87"/>
        <pc:sldMkLst>
          <pc:docMk/>
          <pc:sldMk cId="2822262896" sldId="1096"/>
        </pc:sldMkLst>
        <pc:spChg chg="mod">
          <ac:chgData name="Baffelli, Simone" userId="S::simone.baffelli@empa.ch::a54df31a-8c49-4ea4-8315-4b9a74012579" providerId="AD" clId="Web-{5278BDC3-9E87-D084-1958-DCF718812D66}" dt="2025-09-01T06:56:43.528" v="70"/>
          <ac:spMkLst>
            <pc:docMk/>
            <pc:sldMk cId="2822262896" sldId="1096"/>
            <ac:spMk id="4" creationId="{E0CC4FB5-F9B9-6832-45F5-989ABDAD3C23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6:43.528" v="71"/>
          <ac:spMkLst>
            <pc:docMk/>
            <pc:sldMk cId="2822262896" sldId="1096"/>
            <ac:spMk id="5" creationId="{21841B73-D816-9BF1-4FF7-D434B1EAE25E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6:43.528" v="72"/>
          <ac:spMkLst>
            <pc:docMk/>
            <pc:sldMk cId="2822262896" sldId="1096"/>
            <ac:spMk id="13" creationId="{F6CB9110-D0F8-A4A3-9B8E-AE5D8AD9DE3B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6:56:43.606" v="73"/>
          <ac:spMkLst>
            <pc:docMk/>
            <pc:sldMk cId="2822262896" sldId="1096"/>
            <ac:spMk id="15" creationId="{02E98D74-EBD7-0C64-4D2A-EB1C787A4376}"/>
          </ac:spMkLst>
        </pc:spChg>
      </pc:sldChg>
      <pc:sldChg chg="mod modShow">
        <pc:chgData name="Baffelli, Simone" userId="S::simone.baffelli@empa.ch::a54df31a-8c49-4ea4-8315-4b9a74012579" providerId="AD" clId="Web-{5278BDC3-9E87-D084-1958-DCF718812D66}" dt="2025-09-01T06:56:55.278" v="74"/>
        <pc:sldMkLst>
          <pc:docMk/>
          <pc:sldMk cId="3438663970" sldId="1097"/>
        </pc:sldMkLst>
      </pc:sldChg>
      <pc:sldChg chg="addSp delSp modSp new">
        <pc:chgData name="Baffelli, Simone" userId="S::simone.baffelli@empa.ch::a54df31a-8c49-4ea4-8315-4b9a74012579" providerId="AD" clId="Web-{5278BDC3-9E87-D084-1958-DCF718812D66}" dt="2025-09-01T07:01:11.188" v="184" actId="20577"/>
        <pc:sldMkLst>
          <pc:docMk/>
          <pc:sldMk cId="897663346" sldId="1098"/>
        </pc:sldMkLst>
        <pc:spChg chg="mod">
          <ac:chgData name="Baffelli, Simone" userId="S::simone.baffelli@empa.ch::a54df31a-8c49-4ea4-8315-4b9a74012579" providerId="AD" clId="Web-{5278BDC3-9E87-D084-1958-DCF718812D66}" dt="2025-09-01T06:57:17.529" v="95" actId="20577"/>
          <ac:spMkLst>
            <pc:docMk/>
            <pc:sldMk cId="897663346" sldId="1098"/>
            <ac:spMk id="3" creationId="{D47BB30E-2FB3-2A2E-49FE-C416C5344143}"/>
          </ac:spMkLst>
        </pc:spChg>
        <pc:spChg chg="add mod">
          <ac:chgData name="Baffelli, Simone" userId="S::simone.baffelli@empa.ch::a54df31a-8c49-4ea4-8315-4b9a74012579" providerId="AD" clId="Web-{5278BDC3-9E87-D084-1958-DCF718812D66}" dt="2025-09-01T07:00:44.532" v="158" actId="1076"/>
          <ac:spMkLst>
            <pc:docMk/>
            <pc:sldMk cId="897663346" sldId="1098"/>
            <ac:spMk id="6" creationId="{DA217E58-A992-2C18-7087-323DC93B1E73}"/>
          </ac:spMkLst>
        </pc:spChg>
        <pc:spChg chg="add mod">
          <ac:chgData name="Baffelli, Simone" userId="S::simone.baffelli@empa.ch::a54df31a-8c49-4ea4-8315-4b9a74012579" providerId="AD" clId="Web-{5278BDC3-9E87-D084-1958-DCF718812D66}" dt="2025-09-01T07:01:11.188" v="184" actId="20577"/>
          <ac:spMkLst>
            <pc:docMk/>
            <pc:sldMk cId="897663346" sldId="1098"/>
            <ac:spMk id="8" creationId="{B3088789-543E-07DF-4B1F-8C3EE5899E3F}"/>
          </ac:spMkLst>
        </pc:spChg>
        <pc:picChg chg="add mod">
          <ac:chgData name="Baffelli, Simone" userId="S::simone.baffelli@empa.ch::a54df31a-8c49-4ea4-8315-4b9a74012579" providerId="AD" clId="Web-{5278BDC3-9E87-D084-1958-DCF718812D66}" dt="2025-09-01T06:59:37.844" v="137" actId="1076"/>
          <ac:picMkLst>
            <pc:docMk/>
            <pc:sldMk cId="897663346" sldId="1098"/>
            <ac:picMk id="4" creationId="{0FD1ABBC-F66C-3BE8-A16A-0808EABDEB3F}"/>
          </ac:picMkLst>
        </pc:picChg>
        <pc:picChg chg="add mod">
          <ac:chgData name="Baffelli, Simone" userId="S::simone.baffelli@empa.ch::a54df31a-8c49-4ea4-8315-4b9a74012579" providerId="AD" clId="Web-{5278BDC3-9E87-D084-1958-DCF718812D66}" dt="2025-09-01T07:00:15.438" v="139" actId="1076"/>
          <ac:picMkLst>
            <pc:docMk/>
            <pc:sldMk cId="897663346" sldId="1098"/>
            <ac:picMk id="7" creationId="{D114CC5D-5410-92F6-023E-0BA2FCE95A21}"/>
          </ac:picMkLst>
        </pc:picChg>
      </pc:sldChg>
      <pc:sldChg chg="addSp delSp modSp new">
        <pc:chgData name="Baffelli, Simone" userId="S::simone.baffelli@empa.ch::a54df31a-8c49-4ea4-8315-4b9a74012579" providerId="AD" clId="Web-{5278BDC3-9E87-D084-1958-DCF718812D66}" dt="2025-09-01T07:30:45.977" v="544" actId="20577"/>
        <pc:sldMkLst>
          <pc:docMk/>
          <pc:sldMk cId="1314061533" sldId="1099"/>
        </pc:sldMkLst>
        <pc:spChg chg="mod">
          <ac:chgData name="Baffelli, Simone" userId="S::simone.baffelli@empa.ch::a54df31a-8c49-4ea4-8315-4b9a74012579" providerId="AD" clId="Web-{5278BDC3-9E87-D084-1958-DCF718812D66}" dt="2025-09-01T07:28:19.379" v="480"/>
          <ac:spMkLst>
            <pc:docMk/>
            <pc:sldMk cId="1314061533" sldId="1099"/>
            <ac:spMk id="2" creationId="{89F1C2F9-B85D-25D6-9BB6-FCE42E11A16E}"/>
          </ac:spMkLst>
        </pc:spChg>
        <pc:spChg chg="mod">
          <ac:chgData name="Baffelli, Simone" userId="S::simone.baffelli@empa.ch::a54df31a-8c49-4ea4-8315-4b9a74012579" providerId="AD" clId="Web-{5278BDC3-9E87-D084-1958-DCF718812D66}" dt="2025-09-01T07:28:33.567" v="489" actId="20577"/>
          <ac:spMkLst>
            <pc:docMk/>
            <pc:sldMk cId="1314061533" sldId="1099"/>
            <ac:spMk id="3" creationId="{E917DBC0-9502-31FB-D98C-D84E76064B6A}"/>
          </ac:spMkLst>
        </pc:spChg>
        <pc:spChg chg="add mod">
          <ac:chgData name="Baffelli, Simone" userId="S::simone.baffelli@empa.ch::a54df31a-8c49-4ea4-8315-4b9a74012579" providerId="AD" clId="Web-{5278BDC3-9E87-D084-1958-DCF718812D66}" dt="2025-09-01T07:28:28.520" v="484" actId="1076"/>
          <ac:spMkLst>
            <pc:docMk/>
            <pc:sldMk cId="1314061533" sldId="1099"/>
            <ac:spMk id="5" creationId="{1AF6FAE9-A88F-2410-AF0C-70D7BED9BB19}"/>
          </ac:spMkLst>
        </pc:spChg>
        <pc:spChg chg="add mod">
          <ac:chgData name="Baffelli, Simone" userId="S::simone.baffelli@empa.ch::a54df31a-8c49-4ea4-8315-4b9a74012579" providerId="AD" clId="Web-{5278BDC3-9E87-D084-1958-DCF718812D66}" dt="2025-09-01T07:28:28.535" v="485" actId="1076"/>
          <ac:spMkLst>
            <pc:docMk/>
            <pc:sldMk cId="1314061533" sldId="1099"/>
            <ac:spMk id="8" creationId="{5AA1C273-8F14-B2FB-F523-E95E8F33F855}"/>
          </ac:spMkLst>
        </pc:spChg>
        <pc:spChg chg="add mod">
          <ac:chgData name="Baffelli, Simone" userId="S::simone.baffelli@empa.ch::a54df31a-8c49-4ea4-8315-4b9a74012579" providerId="AD" clId="Web-{5278BDC3-9E87-D084-1958-DCF718812D66}" dt="2025-09-01T07:30:45.977" v="544" actId="20577"/>
          <ac:spMkLst>
            <pc:docMk/>
            <pc:sldMk cId="1314061533" sldId="1099"/>
            <ac:spMk id="11" creationId="{91875159-D64B-F2A0-E497-D584A250B07B}"/>
          </ac:spMkLst>
        </pc:spChg>
        <pc:spChg chg="add mod">
          <ac:chgData name="Baffelli, Simone" userId="S::simone.baffelli@empa.ch::a54df31a-8c49-4ea4-8315-4b9a74012579" providerId="AD" clId="Web-{5278BDC3-9E87-D084-1958-DCF718812D66}" dt="2025-09-01T07:28:28.551" v="486" actId="1076"/>
          <ac:spMkLst>
            <pc:docMk/>
            <pc:sldMk cId="1314061533" sldId="1099"/>
            <ac:spMk id="13" creationId="{EBE018D3-B988-14F6-E6FE-0C047EF75C08}"/>
          </ac:spMkLst>
        </pc:spChg>
        <pc:picChg chg="add mod">
          <ac:chgData name="Baffelli, Simone" userId="S::simone.baffelli@empa.ch::a54df31a-8c49-4ea4-8315-4b9a74012579" providerId="AD" clId="Web-{5278BDC3-9E87-D084-1958-DCF718812D66}" dt="2025-09-01T07:03:41.349" v="239" actId="1076"/>
          <ac:picMkLst>
            <pc:docMk/>
            <pc:sldMk cId="1314061533" sldId="1099"/>
            <ac:picMk id="4" creationId="{357A124E-3C53-AB8C-F3E3-56DCA3D9EFAE}"/>
          </ac:picMkLst>
        </pc:picChg>
        <pc:picChg chg="add mod">
          <ac:chgData name="Baffelli, Simone" userId="S::simone.baffelli@empa.ch::a54df31a-8c49-4ea4-8315-4b9a74012579" providerId="AD" clId="Web-{5278BDC3-9E87-D084-1958-DCF718812D66}" dt="2025-09-01T07:04:21.167" v="261" actId="1076"/>
          <ac:picMkLst>
            <pc:docMk/>
            <pc:sldMk cId="1314061533" sldId="1099"/>
            <ac:picMk id="7" creationId="{88336879-B2AD-DC13-08E1-2023B36B08DD}"/>
          </ac:picMkLst>
        </pc:picChg>
        <pc:picChg chg="add mod">
          <ac:chgData name="Baffelli, Simone" userId="S::simone.baffelli@empa.ch::a54df31a-8c49-4ea4-8315-4b9a74012579" providerId="AD" clId="Web-{5278BDC3-9E87-D084-1958-DCF718812D66}" dt="2025-09-01T07:23:35.871" v="344" actId="1076"/>
          <ac:picMkLst>
            <pc:docMk/>
            <pc:sldMk cId="1314061533" sldId="1099"/>
            <ac:picMk id="9" creationId="{70C56B57-C193-9DAB-F210-4BC00D4AF75D}"/>
          </ac:picMkLst>
        </pc:picChg>
        <pc:picChg chg="add mod">
          <ac:chgData name="Baffelli, Simone" userId="S::simone.baffelli@empa.ch::a54df31a-8c49-4ea4-8315-4b9a74012579" providerId="AD" clId="Web-{5278BDC3-9E87-D084-1958-DCF718812D66}" dt="2025-09-01T07:27:52.705" v="436" actId="1076"/>
          <ac:picMkLst>
            <pc:docMk/>
            <pc:sldMk cId="1314061533" sldId="1099"/>
            <ac:picMk id="12" creationId="{F8C783C8-7439-77B9-1691-F0C8074978F2}"/>
          </ac:picMkLst>
        </pc:picChg>
      </pc:sldChg>
      <pc:sldChg chg="addSp delSp modSp new">
        <pc:chgData name="Baffelli, Simone" userId="S::simone.baffelli@empa.ch::a54df31a-8c49-4ea4-8315-4b9a74012579" providerId="AD" clId="Web-{5278BDC3-9E87-D084-1958-DCF718812D66}" dt="2025-09-01T07:37:57.631" v="684"/>
        <pc:sldMkLst>
          <pc:docMk/>
          <pc:sldMk cId="1656827572" sldId="1100"/>
        </pc:sldMkLst>
        <pc:spChg chg="mod">
          <ac:chgData name="Baffelli, Simone" userId="S::simone.baffelli@empa.ch::a54df31a-8c49-4ea4-8315-4b9a74012579" providerId="AD" clId="Web-{5278BDC3-9E87-D084-1958-DCF718812D66}" dt="2025-09-01T07:34:15.704" v="586" actId="20577"/>
          <ac:spMkLst>
            <pc:docMk/>
            <pc:sldMk cId="1656827572" sldId="1100"/>
            <ac:spMk id="3" creationId="{BB6DDABF-6B1F-C9F6-B0F8-4A9DD9345D57}"/>
          </ac:spMkLst>
        </pc:spChg>
        <pc:spChg chg="add mod">
          <ac:chgData name="Baffelli, Simone" userId="S::simone.baffelli@empa.ch::a54df31a-8c49-4ea4-8315-4b9a74012579" providerId="AD" clId="Web-{5278BDC3-9E87-D084-1958-DCF718812D66}" dt="2025-09-01T07:36:14.223" v="666" actId="20577"/>
          <ac:spMkLst>
            <pc:docMk/>
            <pc:sldMk cId="1656827572" sldId="1100"/>
            <ac:spMk id="5" creationId="{BDDB04C1-7063-F540-A50A-BBA65112CC29}"/>
          </ac:spMkLst>
        </pc:spChg>
        <pc:spChg chg="add mod">
          <ac:chgData name="Baffelli, Simone" userId="S::simone.baffelli@empa.ch::a54df31a-8c49-4ea4-8315-4b9a74012579" providerId="AD" clId="Web-{5278BDC3-9E87-D084-1958-DCF718812D66}" dt="2025-09-01T07:36:29.051" v="672" actId="1076"/>
          <ac:spMkLst>
            <pc:docMk/>
            <pc:sldMk cId="1656827572" sldId="1100"/>
            <ac:spMk id="7" creationId="{16F2B1CF-2018-D409-953C-B8BE6607BA5D}"/>
          </ac:spMkLst>
        </pc:spChg>
        <pc:picChg chg="add mod">
          <ac:chgData name="Baffelli, Simone" userId="S::simone.baffelli@empa.ch::a54df31a-8c49-4ea4-8315-4b9a74012579" providerId="AD" clId="Web-{5278BDC3-9E87-D084-1958-DCF718812D66}" dt="2025-09-01T07:35:05.909" v="649" actId="1076"/>
          <ac:picMkLst>
            <pc:docMk/>
            <pc:sldMk cId="1656827572" sldId="1100"/>
            <ac:picMk id="4" creationId="{4FA66D49-69B9-D14F-B199-5F607D5269B6}"/>
          </ac:picMkLst>
        </pc:picChg>
        <pc:picChg chg="add mod">
          <ac:chgData name="Baffelli, Simone" userId="S::simone.baffelli@empa.ch::a54df31a-8c49-4ea4-8315-4b9a74012579" providerId="AD" clId="Web-{5278BDC3-9E87-D084-1958-DCF718812D66}" dt="2025-09-01T07:36:25.239" v="671"/>
          <ac:picMkLst>
            <pc:docMk/>
            <pc:sldMk cId="1656827572" sldId="1100"/>
            <ac:picMk id="6" creationId="{4A336535-CAF7-EB4D-F0CC-126E0EF34DD9}"/>
          </ac:picMkLst>
        </pc:picChg>
      </pc:sldChg>
    </pc:docChg>
  </pc:docChgLst>
  <pc:docChgLst>
    <pc:chgData name="Baffelli, Simone" userId="a54df31a-8c49-4ea4-8315-4b9a74012579" providerId="ADAL" clId="{27AD2208-EE79-4A46-962A-BD500B504C0E}"/>
    <pc:docChg chg="undo custSel addSld delSld modSld sldOrd modMainMaster">
      <pc:chgData name="Baffelli, Simone" userId="a54df31a-8c49-4ea4-8315-4b9a74012579" providerId="ADAL" clId="{27AD2208-EE79-4A46-962A-BD500B504C0E}" dt="2025-09-03T14:02:19.213" v="2555" actId="1076"/>
      <pc:docMkLst>
        <pc:docMk/>
      </pc:docMkLst>
      <pc:sldChg chg="modSp mod modClrScheme chgLayout">
        <pc:chgData name="Baffelli, Simone" userId="a54df31a-8c49-4ea4-8315-4b9a74012579" providerId="ADAL" clId="{27AD2208-EE79-4A46-962A-BD500B504C0E}" dt="2025-09-01T13:28:26.407" v="1596" actId="20577"/>
        <pc:sldMkLst>
          <pc:docMk/>
          <pc:sldMk cId="3738405050" sldId="261"/>
        </pc:sldMkLst>
        <pc:spChg chg="mod ord">
          <ac:chgData name="Baffelli, Simone" userId="a54df31a-8c49-4ea4-8315-4b9a74012579" providerId="ADAL" clId="{27AD2208-EE79-4A46-962A-BD500B504C0E}" dt="2025-09-01T07:53:54.734" v="67" actId="700"/>
          <ac:spMkLst>
            <pc:docMk/>
            <pc:sldMk cId="3738405050" sldId="261"/>
            <ac:spMk id="2" creationId="{00000000-0000-0000-0000-000000000000}"/>
          </ac:spMkLst>
        </pc:spChg>
        <pc:spChg chg="mod ord">
          <ac:chgData name="Baffelli, Simone" userId="a54df31a-8c49-4ea4-8315-4b9a74012579" providerId="ADAL" clId="{27AD2208-EE79-4A46-962A-BD500B504C0E}" dt="2025-09-01T07:53:54.734" v="67" actId="700"/>
          <ac:spMkLst>
            <pc:docMk/>
            <pc:sldMk cId="3738405050" sldId="261"/>
            <ac:spMk id="3" creationId="{00000000-0000-0000-0000-000000000000}"/>
          </ac:spMkLst>
        </pc:spChg>
        <pc:spChg chg="mod ord">
          <ac:chgData name="Baffelli, Simone" userId="a54df31a-8c49-4ea4-8315-4b9a74012579" providerId="ADAL" clId="{27AD2208-EE79-4A46-962A-BD500B504C0E}" dt="2025-09-01T13:28:26.407" v="1596" actId="20577"/>
          <ac:spMkLst>
            <pc:docMk/>
            <pc:sldMk cId="3738405050" sldId="261"/>
            <ac:spMk id="5" creationId="{00000000-0000-0000-0000-000000000000}"/>
          </ac:spMkLst>
        </pc:spChg>
      </pc:sldChg>
      <pc:sldChg chg="del">
        <pc:chgData name="Baffelli, Simone" userId="a54df31a-8c49-4ea4-8315-4b9a74012579" providerId="ADAL" clId="{27AD2208-EE79-4A46-962A-BD500B504C0E}" dt="2025-09-01T07:41:14.511" v="2" actId="47"/>
        <pc:sldMkLst>
          <pc:docMk/>
          <pc:sldMk cId="707781871" sldId="263"/>
        </pc:sldMkLst>
      </pc:sldChg>
      <pc:sldChg chg="del">
        <pc:chgData name="Baffelli, Simone" userId="a54df31a-8c49-4ea4-8315-4b9a74012579" providerId="ADAL" clId="{27AD2208-EE79-4A46-962A-BD500B504C0E}" dt="2025-09-01T07:41:08.513" v="0" actId="47"/>
        <pc:sldMkLst>
          <pc:docMk/>
          <pc:sldMk cId="733495471" sldId="265"/>
        </pc:sldMkLst>
      </pc:sldChg>
      <pc:sldChg chg="addSp delSp 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3552719572" sldId="266"/>
        </pc:sldMkLst>
      </pc:sldChg>
      <pc:sldChg chg="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2774595066" sldId="269"/>
        </pc:sldMkLst>
      </pc:sldChg>
      <pc:sldChg chg="addSp delSp modSp mod ord chgLayout">
        <pc:chgData name="Baffelli, Simone" userId="a54df31a-8c49-4ea4-8315-4b9a74012579" providerId="ADAL" clId="{27AD2208-EE79-4A46-962A-BD500B504C0E}" dt="2025-09-03T12:52:36.296" v="2532" actId="20577"/>
        <pc:sldMkLst>
          <pc:docMk/>
          <pc:sldMk cId="3408078978" sldId="271"/>
        </pc:sldMkLst>
        <pc:spChg chg="mod ord">
          <ac:chgData name="Baffelli, Simone" userId="a54df31a-8c49-4ea4-8315-4b9a74012579" providerId="ADAL" clId="{27AD2208-EE79-4A46-962A-BD500B504C0E}" dt="2025-09-03T12:52:36.296" v="2532" actId="20577"/>
          <ac:spMkLst>
            <pc:docMk/>
            <pc:sldMk cId="3408078978" sldId="271"/>
            <ac:spMk id="3" creationId="{FAED891C-76DB-CB49-241E-87A8F76042B1}"/>
          </ac:spMkLst>
        </pc:spChg>
      </pc:sldChg>
      <pc:sldChg chg="addSp delSp 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1739132107" sldId="272"/>
        </pc:sldMkLst>
      </pc:sldChg>
      <pc:sldChg chg="del">
        <pc:chgData name="Baffelli, Simone" userId="a54df31a-8c49-4ea4-8315-4b9a74012579" providerId="ADAL" clId="{27AD2208-EE79-4A46-962A-BD500B504C0E}" dt="2025-09-01T07:41:15.281" v="3" actId="47"/>
        <pc:sldMkLst>
          <pc:docMk/>
          <pc:sldMk cId="53852385" sldId="277"/>
        </pc:sldMkLst>
      </pc:sldChg>
      <pc:sldChg chg="addSp delSp modSp mod chgLayout">
        <pc:chgData name="Baffelli, Simone" userId="a54df31a-8c49-4ea4-8315-4b9a74012579" providerId="ADAL" clId="{27AD2208-EE79-4A46-962A-BD500B504C0E}" dt="2025-09-03T12:47:47.042" v="2477" actId="20577"/>
        <pc:sldMkLst>
          <pc:docMk/>
          <pc:sldMk cId="2844267795" sldId="278"/>
        </pc:sldMkLst>
        <pc:spChg chg="mod ord">
          <ac:chgData name="Baffelli, Simone" userId="a54df31a-8c49-4ea4-8315-4b9a74012579" providerId="ADAL" clId="{27AD2208-EE79-4A46-962A-BD500B504C0E}" dt="2025-09-03T12:47:47.042" v="2477" actId="20577"/>
          <ac:spMkLst>
            <pc:docMk/>
            <pc:sldMk cId="2844267795" sldId="278"/>
            <ac:spMk id="3" creationId="{CDF1EB6C-E955-5251-B510-F075AFE3686A}"/>
          </ac:spMkLst>
        </pc:spChg>
        <pc:spChg chg="mod">
          <ac:chgData name="Baffelli, Simone" userId="a54df31a-8c49-4ea4-8315-4b9a74012579" providerId="ADAL" clId="{27AD2208-EE79-4A46-962A-BD500B504C0E}" dt="2025-09-03T06:38:03.308" v="1638" actId="5793"/>
          <ac:spMkLst>
            <pc:docMk/>
            <pc:sldMk cId="2844267795" sldId="278"/>
            <ac:spMk id="10" creationId="{26D1CF41-77A8-04B7-B478-F9AA5D144CB1}"/>
          </ac:spMkLst>
        </pc:spChg>
        <pc:picChg chg="mod">
          <ac:chgData name="Baffelli, Simone" userId="a54df31a-8c49-4ea4-8315-4b9a74012579" providerId="ADAL" clId="{27AD2208-EE79-4A46-962A-BD500B504C0E}" dt="2025-09-01T09:02:26.718" v="1091" actId="14861"/>
          <ac:picMkLst>
            <pc:docMk/>
            <pc:sldMk cId="2844267795" sldId="278"/>
            <ac:picMk id="11" creationId="{F3456348-74C8-AD9E-4B90-2F07917DD9E3}"/>
          </ac:picMkLst>
        </pc:picChg>
      </pc:sldChg>
      <pc:sldChg chg="addSp delSp modSp mod chgLayout">
        <pc:chgData name="Baffelli, Simone" userId="a54df31a-8c49-4ea4-8315-4b9a74012579" providerId="ADAL" clId="{27AD2208-EE79-4A46-962A-BD500B504C0E}" dt="2025-09-03T12:47:38.171" v="2462" actId="20577"/>
        <pc:sldMkLst>
          <pc:docMk/>
          <pc:sldMk cId="3157573597" sldId="281"/>
        </pc:sldMkLst>
        <pc:spChg chg="mod ord">
          <ac:chgData name="Baffelli, Simone" userId="a54df31a-8c49-4ea4-8315-4b9a74012579" providerId="ADAL" clId="{27AD2208-EE79-4A46-962A-BD500B504C0E}" dt="2025-09-03T12:47:38.171" v="2462" actId="20577"/>
          <ac:spMkLst>
            <pc:docMk/>
            <pc:sldMk cId="3157573597" sldId="281"/>
            <ac:spMk id="3" creationId="{6DB3554C-32F5-6C25-1AA7-9C36898E57B6}"/>
          </ac:spMkLst>
        </pc:spChg>
        <pc:spChg chg="mod">
          <ac:chgData name="Baffelli, Simone" userId="a54df31a-8c49-4ea4-8315-4b9a74012579" providerId="ADAL" clId="{27AD2208-EE79-4A46-962A-BD500B504C0E}" dt="2025-09-03T06:37:52.015" v="1632" actId="20577"/>
          <ac:spMkLst>
            <pc:docMk/>
            <pc:sldMk cId="3157573597" sldId="281"/>
            <ac:spMk id="4" creationId="{5C122B81-7F9E-BB0E-9908-9A33F8F11CA8}"/>
          </ac:spMkLst>
        </pc:spChg>
      </pc:sldChg>
      <pc:sldChg chg="addSp delSp 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4216384348" sldId="283"/>
        </pc:sldMkLst>
      </pc:sldChg>
      <pc:sldChg chg="addSp delSp modSp mod ord chgLayout">
        <pc:chgData name="Baffelli, Simone" userId="a54df31a-8c49-4ea4-8315-4b9a74012579" providerId="ADAL" clId="{27AD2208-EE79-4A46-962A-BD500B504C0E}" dt="2025-09-03T12:46:37.182" v="2417"/>
        <pc:sldMkLst>
          <pc:docMk/>
          <pc:sldMk cId="1345355751" sldId="284"/>
        </pc:sldMkLst>
        <pc:spChg chg="mod ord">
          <ac:chgData name="Baffelli, Simone" userId="a54df31a-8c49-4ea4-8315-4b9a74012579" providerId="ADAL" clId="{27AD2208-EE79-4A46-962A-BD500B504C0E}" dt="2025-09-01T07:54:01.706" v="68" actId="700"/>
          <ac:spMkLst>
            <pc:docMk/>
            <pc:sldMk cId="1345355751" sldId="284"/>
            <ac:spMk id="3" creationId="{D70F09A4-6EDA-7E03-75CC-47666EDFE997}"/>
          </ac:spMkLst>
        </pc:spChg>
        <pc:spChg chg="mod topLvl">
          <ac:chgData name="Baffelli, Simone" userId="a54df31a-8c49-4ea4-8315-4b9a74012579" providerId="ADAL" clId="{27AD2208-EE79-4A46-962A-BD500B504C0E}" dt="2025-09-01T13:28:46.355" v="1597" actId="207"/>
          <ac:spMkLst>
            <pc:docMk/>
            <pc:sldMk cId="1345355751" sldId="284"/>
            <ac:spMk id="12" creationId="{409EE661-55CF-0DFB-F7D6-C6F074FF3DB1}"/>
          </ac:spMkLst>
        </pc:spChg>
        <pc:spChg chg="mod">
          <ac:chgData name="Baffelli, Simone" userId="a54df31a-8c49-4ea4-8315-4b9a74012579" providerId="ADAL" clId="{27AD2208-EE79-4A46-962A-BD500B504C0E}" dt="2025-09-01T13:28:46.355" v="1597" actId="207"/>
          <ac:spMkLst>
            <pc:docMk/>
            <pc:sldMk cId="1345355751" sldId="284"/>
            <ac:spMk id="21" creationId="{5021B3C7-CC45-1161-E68E-D4DAD393966F}"/>
          </ac:spMkLst>
        </pc:spChg>
        <pc:spChg chg="mod">
          <ac:chgData name="Baffelli, Simone" userId="a54df31a-8c49-4ea4-8315-4b9a74012579" providerId="ADAL" clId="{27AD2208-EE79-4A46-962A-BD500B504C0E}" dt="2025-09-01T13:28:46.355" v="1597" actId="207"/>
          <ac:spMkLst>
            <pc:docMk/>
            <pc:sldMk cId="1345355751" sldId="284"/>
            <ac:spMk id="22" creationId="{9687236C-3BD8-401C-42BB-5D10D2925FD1}"/>
          </ac:spMkLst>
        </pc:spChg>
        <pc:spChg chg="mod">
          <ac:chgData name="Baffelli, Simone" userId="a54df31a-8c49-4ea4-8315-4b9a74012579" providerId="ADAL" clId="{27AD2208-EE79-4A46-962A-BD500B504C0E}" dt="2025-09-01T13:28:46.355" v="1597" actId="207"/>
          <ac:spMkLst>
            <pc:docMk/>
            <pc:sldMk cId="1345355751" sldId="284"/>
            <ac:spMk id="23" creationId="{4E99DED9-422A-E387-7ECC-1F7926E226B6}"/>
          </ac:spMkLst>
        </pc:spChg>
        <pc:picChg chg="mod">
          <ac:chgData name="Baffelli, Simone" userId="a54df31a-8c49-4ea4-8315-4b9a74012579" providerId="ADAL" clId="{27AD2208-EE79-4A46-962A-BD500B504C0E}" dt="2025-09-01T13:27:37.473" v="1567" actId="14861"/>
          <ac:picMkLst>
            <pc:docMk/>
            <pc:sldMk cId="1345355751" sldId="284"/>
            <ac:picMk id="7" creationId="{8196C751-5671-8F99-181C-7676C26B7DF7}"/>
          </ac:picMkLst>
        </pc:picChg>
        <pc:picChg chg="mod">
          <ac:chgData name="Baffelli, Simone" userId="a54df31a-8c49-4ea4-8315-4b9a74012579" providerId="ADAL" clId="{27AD2208-EE79-4A46-962A-BD500B504C0E}" dt="2025-09-01T13:27:37.473" v="1567" actId="14861"/>
          <ac:picMkLst>
            <pc:docMk/>
            <pc:sldMk cId="1345355751" sldId="284"/>
            <ac:picMk id="8" creationId="{7DFB369E-9C4B-3B6E-04F1-B0CF2CEF951D}"/>
          </ac:picMkLst>
        </pc:picChg>
        <pc:picChg chg="add mod">
          <ac:chgData name="Baffelli, Simone" userId="a54df31a-8c49-4ea4-8315-4b9a74012579" providerId="ADAL" clId="{27AD2208-EE79-4A46-962A-BD500B504C0E}" dt="2025-09-01T13:27:37.473" v="1567" actId="14861"/>
          <ac:picMkLst>
            <pc:docMk/>
            <pc:sldMk cId="1345355751" sldId="284"/>
            <ac:picMk id="9" creationId="{53FF43F8-E3BB-1528-6812-129384A89659}"/>
          </ac:picMkLst>
        </pc:picChg>
        <pc:picChg chg="mod">
          <ac:chgData name="Baffelli, Simone" userId="a54df31a-8c49-4ea4-8315-4b9a74012579" providerId="ADAL" clId="{27AD2208-EE79-4A46-962A-BD500B504C0E}" dt="2025-09-01T13:27:37.473" v="1567" actId="14861"/>
          <ac:picMkLst>
            <pc:docMk/>
            <pc:sldMk cId="1345355751" sldId="284"/>
            <ac:picMk id="10" creationId="{E7A58D2D-A5DB-2778-B372-6DCA54C62304}"/>
          </ac:picMkLst>
        </pc:picChg>
        <pc:picChg chg="mod topLvl">
          <ac:chgData name="Baffelli, Simone" userId="a54df31a-8c49-4ea4-8315-4b9a74012579" providerId="ADAL" clId="{27AD2208-EE79-4A46-962A-BD500B504C0E}" dt="2025-09-01T13:28:00.299" v="1572" actId="14861"/>
          <ac:picMkLst>
            <pc:docMk/>
            <pc:sldMk cId="1345355751" sldId="284"/>
            <ac:picMk id="13" creationId="{481A3E6D-0BE1-1E81-749D-CDBC24F90F0A}"/>
          </ac:picMkLst>
        </pc:picChg>
        <pc:picChg chg="mod">
          <ac:chgData name="Baffelli, Simone" userId="a54df31a-8c49-4ea4-8315-4b9a74012579" providerId="ADAL" clId="{27AD2208-EE79-4A46-962A-BD500B504C0E}" dt="2025-09-01T13:27:37.473" v="1567" actId="14861"/>
          <ac:picMkLst>
            <pc:docMk/>
            <pc:sldMk cId="1345355751" sldId="284"/>
            <ac:picMk id="25" creationId="{87539FD4-7BC3-069F-8127-F23F27727F64}"/>
          </ac:picMkLst>
        </pc:picChg>
      </pc:sldChg>
      <pc:sldChg chg="addSp delSp 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3305274744" sldId="286"/>
        </pc:sldMkLst>
      </pc:sldChg>
      <pc:sldChg chg="addSp delSp 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3302640581" sldId="289"/>
        </pc:sldMkLst>
      </pc:sldChg>
      <pc:sldChg chg="addSp delSp 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78634277" sldId="290"/>
        </pc:sldMkLst>
      </pc:sldChg>
      <pc:sldChg chg="addSp delSp modSp mod ord chgLayout">
        <pc:chgData name="Baffelli, Simone" userId="a54df31a-8c49-4ea4-8315-4b9a74012579" providerId="ADAL" clId="{27AD2208-EE79-4A46-962A-BD500B504C0E}" dt="2025-09-03T12:48:23.864" v="2499"/>
        <pc:sldMkLst>
          <pc:docMk/>
          <pc:sldMk cId="1604357128" sldId="1084"/>
        </pc:sldMkLst>
        <pc:spChg chg="mod ord">
          <ac:chgData name="Baffelli, Simone" userId="a54df31a-8c49-4ea4-8315-4b9a74012579" providerId="ADAL" clId="{27AD2208-EE79-4A46-962A-BD500B504C0E}" dt="2025-09-03T12:41:37.162" v="2090" actId="20577"/>
          <ac:spMkLst>
            <pc:docMk/>
            <pc:sldMk cId="1604357128" sldId="1084"/>
            <ac:spMk id="3" creationId="{CF6BD3F9-A271-809D-3437-1477F320C9D7}"/>
          </ac:spMkLst>
        </pc:spChg>
        <pc:spChg chg="add mod">
          <ac:chgData name="Baffelli, Simone" userId="a54df31a-8c49-4ea4-8315-4b9a74012579" providerId="ADAL" clId="{27AD2208-EE79-4A46-962A-BD500B504C0E}" dt="2025-09-03T06:38:56.459" v="1656" actId="20577"/>
          <ac:spMkLst>
            <pc:docMk/>
            <pc:sldMk cId="1604357128" sldId="1084"/>
            <ac:spMk id="8" creationId="{122A6B29-15DB-DEF1-B445-A50DFD066884}"/>
          </ac:spMkLst>
        </pc:spChg>
        <pc:picChg chg="add mod">
          <ac:chgData name="Baffelli, Simone" userId="a54df31a-8c49-4ea4-8315-4b9a74012579" providerId="ADAL" clId="{27AD2208-EE79-4A46-962A-BD500B504C0E}" dt="2025-09-03T06:38:40.475" v="1640" actId="1076"/>
          <ac:picMkLst>
            <pc:docMk/>
            <pc:sldMk cId="1604357128" sldId="1084"/>
            <ac:picMk id="6" creationId="{F1A69EE0-7F1D-26C0-01DA-E1B6217AD005}"/>
          </ac:picMkLst>
        </pc:picChg>
      </pc:sldChg>
      <pc:sldChg chg="addSp delSp modSp mod ord chgLayout">
        <pc:chgData name="Baffelli, Simone" userId="a54df31a-8c49-4ea4-8315-4b9a74012579" providerId="ADAL" clId="{27AD2208-EE79-4A46-962A-BD500B504C0E}" dt="2025-09-03T12:45:39.260" v="2388" actId="20577"/>
        <pc:sldMkLst>
          <pc:docMk/>
          <pc:sldMk cId="207485263" sldId="1085"/>
        </pc:sldMkLst>
        <pc:spChg chg="mod ord">
          <ac:chgData name="Baffelli, Simone" userId="a54df31a-8c49-4ea4-8315-4b9a74012579" providerId="ADAL" clId="{27AD2208-EE79-4A46-962A-BD500B504C0E}" dt="2025-09-03T12:45:39.260" v="2388" actId="20577"/>
          <ac:spMkLst>
            <pc:docMk/>
            <pc:sldMk cId="207485263" sldId="1085"/>
            <ac:spMk id="3" creationId="{DB94F317-D8C3-4048-B696-4972DF206E31}"/>
          </ac:spMkLst>
        </pc:spChg>
      </pc:sldChg>
      <pc:sldChg chg="addSp delSp modSp mod ord chgLayout">
        <pc:chgData name="Baffelli, Simone" userId="a54df31a-8c49-4ea4-8315-4b9a74012579" providerId="ADAL" clId="{27AD2208-EE79-4A46-962A-BD500B504C0E}" dt="2025-09-03T13:41:56.300" v="2549" actId="1582"/>
        <pc:sldMkLst>
          <pc:docMk/>
          <pc:sldMk cId="4070548344" sldId="1086"/>
        </pc:sldMkLst>
        <pc:spChg chg="mod ord">
          <ac:chgData name="Baffelli, Simone" userId="a54df31a-8c49-4ea4-8315-4b9a74012579" providerId="ADAL" clId="{27AD2208-EE79-4A46-962A-BD500B504C0E}" dt="2025-09-03T12:45:48.927" v="2406" actId="20577"/>
          <ac:spMkLst>
            <pc:docMk/>
            <pc:sldMk cId="4070548344" sldId="1086"/>
            <ac:spMk id="3" creationId="{140504A3-68E6-1B75-CBBB-1B158B68BC5E}"/>
          </ac:spMkLst>
        </pc:spChg>
        <pc:spChg chg="mod">
          <ac:chgData name="Baffelli, Simone" userId="a54df31a-8c49-4ea4-8315-4b9a74012579" providerId="ADAL" clId="{27AD2208-EE79-4A46-962A-BD500B504C0E}" dt="2025-09-01T13:24:37.075" v="1510" actId="1035"/>
          <ac:spMkLst>
            <pc:docMk/>
            <pc:sldMk cId="4070548344" sldId="1086"/>
            <ac:spMk id="4" creationId="{E6F0A418-953E-65AC-9E4C-588E7346FA5B}"/>
          </ac:spMkLst>
        </pc:spChg>
        <pc:spChg chg="mod">
          <ac:chgData name="Baffelli, Simone" userId="a54df31a-8c49-4ea4-8315-4b9a74012579" providerId="ADAL" clId="{27AD2208-EE79-4A46-962A-BD500B504C0E}" dt="2025-09-03T13:41:15.799" v="2541" actId="2085"/>
          <ac:spMkLst>
            <pc:docMk/>
            <pc:sldMk cId="4070548344" sldId="1086"/>
            <ac:spMk id="6" creationId="{09B08DAD-55C5-F203-6E31-077082AE8747}"/>
          </ac:spMkLst>
        </pc:spChg>
        <pc:spChg chg="mod">
          <ac:chgData name="Baffelli, Simone" userId="a54df31a-8c49-4ea4-8315-4b9a74012579" providerId="ADAL" clId="{27AD2208-EE79-4A46-962A-BD500B504C0E}" dt="2025-09-01T13:24:31.504" v="1483" actId="113"/>
          <ac:spMkLst>
            <pc:docMk/>
            <pc:sldMk cId="4070548344" sldId="1086"/>
            <ac:spMk id="8" creationId="{CC811DF2-2344-0148-5CFD-89C75D1CB718}"/>
          </ac:spMkLst>
        </pc:spChg>
        <pc:spChg chg="mod">
          <ac:chgData name="Baffelli, Simone" userId="a54df31a-8c49-4ea4-8315-4b9a74012579" providerId="ADAL" clId="{27AD2208-EE79-4A46-962A-BD500B504C0E}" dt="2025-09-01T13:24:44.229" v="1564" actId="1035"/>
          <ac:spMkLst>
            <pc:docMk/>
            <pc:sldMk cId="4070548344" sldId="1086"/>
            <ac:spMk id="11" creationId="{1B87C5E8-287B-E320-A416-4DA36ECC6B8A}"/>
          </ac:spMkLst>
        </pc:spChg>
        <pc:spChg chg="add mod">
          <ac:chgData name="Baffelli, Simone" userId="a54df31a-8c49-4ea4-8315-4b9a74012579" providerId="ADAL" clId="{27AD2208-EE79-4A46-962A-BD500B504C0E}" dt="2025-09-03T13:41:56.300" v="2549" actId="1582"/>
          <ac:spMkLst>
            <pc:docMk/>
            <pc:sldMk cId="4070548344" sldId="1086"/>
            <ac:spMk id="12" creationId="{91DC754B-CF2C-881F-878E-3BD4623BA427}"/>
          </ac:spMkLst>
        </pc:spChg>
        <pc:picChg chg="mod">
          <ac:chgData name="Baffelli, Simone" userId="a54df31a-8c49-4ea4-8315-4b9a74012579" providerId="ADAL" clId="{27AD2208-EE79-4A46-962A-BD500B504C0E}" dt="2025-09-01T13:24:37.075" v="1510" actId="1035"/>
          <ac:picMkLst>
            <pc:docMk/>
            <pc:sldMk cId="4070548344" sldId="1086"/>
            <ac:picMk id="2" creationId="{F8F8E8DB-0185-5033-14AF-036F5F532DF5}"/>
          </ac:picMkLst>
        </pc:picChg>
        <pc:picChg chg="mod">
          <ac:chgData name="Baffelli, Simone" userId="a54df31a-8c49-4ea4-8315-4b9a74012579" providerId="ADAL" clId="{27AD2208-EE79-4A46-962A-BD500B504C0E}" dt="2025-09-01T13:24:44.229" v="1564" actId="1035"/>
          <ac:picMkLst>
            <pc:docMk/>
            <pc:sldMk cId="4070548344" sldId="1086"/>
            <ac:picMk id="10" creationId="{89BF38B3-4650-092B-1573-D6E179B3F7D8}"/>
          </ac:picMkLst>
        </pc:picChg>
        <pc:cxnChg chg="mod">
          <ac:chgData name="Baffelli, Simone" userId="a54df31a-8c49-4ea4-8315-4b9a74012579" providerId="ADAL" clId="{27AD2208-EE79-4A46-962A-BD500B504C0E}" dt="2025-09-03T13:41:56.300" v="2549" actId="1582"/>
          <ac:cxnSpMkLst>
            <pc:docMk/>
            <pc:sldMk cId="4070548344" sldId="1086"/>
            <ac:cxnSpMk id="14" creationId="{26FD5C69-0E17-84C2-562B-7339E2575E0D}"/>
          </ac:cxnSpMkLst>
        </pc:cxnChg>
      </pc:sldChg>
      <pc:sldChg chg="addSp delSp modSp mod chgLayout">
        <pc:chgData name="Baffelli, Simone" userId="a54df31a-8c49-4ea4-8315-4b9a74012579" providerId="ADAL" clId="{27AD2208-EE79-4A46-962A-BD500B504C0E}" dt="2025-09-03T12:44:58.054" v="2334" actId="20577"/>
        <pc:sldMkLst>
          <pc:docMk/>
          <pc:sldMk cId="1668985537" sldId="1087"/>
        </pc:sldMkLst>
        <pc:spChg chg="mod ord">
          <ac:chgData name="Baffelli, Simone" userId="a54df31a-8c49-4ea4-8315-4b9a74012579" providerId="ADAL" clId="{27AD2208-EE79-4A46-962A-BD500B504C0E}" dt="2025-09-03T12:44:58.054" v="2334" actId="20577"/>
          <ac:spMkLst>
            <pc:docMk/>
            <pc:sldMk cId="1668985537" sldId="1087"/>
            <ac:spMk id="3" creationId="{B4036881-CA15-2796-9D6C-686BC8E4ABEA}"/>
          </ac:spMkLst>
        </pc:spChg>
      </pc:sldChg>
      <pc:sldChg chg="addSp delSp modSp mod chgLayout">
        <pc:chgData name="Baffelli, Simone" userId="a54df31a-8c49-4ea4-8315-4b9a74012579" providerId="ADAL" clId="{27AD2208-EE79-4A46-962A-BD500B504C0E}" dt="2025-09-03T12:45:06.875" v="2350" actId="20577"/>
        <pc:sldMkLst>
          <pc:docMk/>
          <pc:sldMk cId="476339582" sldId="1088"/>
        </pc:sldMkLst>
        <pc:spChg chg="mod ord">
          <ac:chgData name="Baffelli, Simone" userId="a54df31a-8c49-4ea4-8315-4b9a74012579" providerId="ADAL" clId="{27AD2208-EE79-4A46-962A-BD500B504C0E}" dt="2025-09-03T12:45:06.875" v="2350" actId="20577"/>
          <ac:spMkLst>
            <pc:docMk/>
            <pc:sldMk cId="476339582" sldId="1088"/>
            <ac:spMk id="3" creationId="{58BFCEF1-0123-949E-2578-D20059D9F065}"/>
          </ac:spMkLst>
        </pc:spChg>
        <pc:spChg chg="mod">
          <ac:chgData name="Baffelli, Simone" userId="a54df31a-8c49-4ea4-8315-4b9a74012579" providerId="ADAL" clId="{27AD2208-EE79-4A46-962A-BD500B504C0E}" dt="2025-09-01T08:00:01.892" v="165" actId="2711"/>
          <ac:spMkLst>
            <pc:docMk/>
            <pc:sldMk cId="476339582" sldId="1088"/>
            <ac:spMk id="14" creationId="{2FC065E0-C2C9-5FC8-2213-A476FDCA91B2}"/>
          </ac:spMkLst>
        </pc:spChg>
        <pc:spChg chg="mod">
          <ac:chgData name="Baffelli, Simone" userId="a54df31a-8c49-4ea4-8315-4b9a74012579" providerId="ADAL" clId="{27AD2208-EE79-4A46-962A-BD500B504C0E}" dt="2025-09-01T08:00:01.892" v="165" actId="2711"/>
          <ac:spMkLst>
            <pc:docMk/>
            <pc:sldMk cId="476339582" sldId="1088"/>
            <ac:spMk id="23" creationId="{D435D1ED-124E-90A1-7DE1-E80847CA9E9F}"/>
          </ac:spMkLst>
        </pc:spChg>
        <pc:spChg chg="mod">
          <ac:chgData name="Baffelli, Simone" userId="a54df31a-8c49-4ea4-8315-4b9a74012579" providerId="ADAL" clId="{27AD2208-EE79-4A46-962A-BD500B504C0E}" dt="2025-09-01T08:00:23.369" v="172" actId="1076"/>
          <ac:spMkLst>
            <pc:docMk/>
            <pc:sldMk cId="476339582" sldId="1088"/>
            <ac:spMk id="31" creationId="{3C42626A-6304-080E-D6E7-4706EBBFB886}"/>
          </ac:spMkLst>
        </pc:spChg>
        <pc:spChg chg="mod">
          <ac:chgData name="Baffelli, Simone" userId="a54df31a-8c49-4ea4-8315-4b9a74012579" providerId="ADAL" clId="{27AD2208-EE79-4A46-962A-BD500B504C0E}" dt="2025-09-01T08:00:01.892" v="165" actId="2711"/>
          <ac:spMkLst>
            <pc:docMk/>
            <pc:sldMk cId="476339582" sldId="1088"/>
            <ac:spMk id="37" creationId="{1BAC8A14-4493-258D-D6DD-3FAB3820F7BD}"/>
          </ac:spMkLst>
        </pc:spChg>
        <pc:spChg chg="mod">
          <ac:chgData name="Baffelli, Simone" userId="a54df31a-8c49-4ea4-8315-4b9a74012579" providerId="ADAL" clId="{27AD2208-EE79-4A46-962A-BD500B504C0E}" dt="2025-09-01T08:00:01.892" v="165" actId="2711"/>
          <ac:spMkLst>
            <pc:docMk/>
            <pc:sldMk cId="476339582" sldId="1088"/>
            <ac:spMk id="38" creationId="{EBEFDD9E-25A5-7006-2363-2310381E9D73}"/>
          </ac:spMkLst>
        </pc:spChg>
        <pc:spChg chg="mod">
          <ac:chgData name="Baffelli, Simone" userId="a54df31a-8c49-4ea4-8315-4b9a74012579" providerId="ADAL" clId="{27AD2208-EE79-4A46-962A-BD500B504C0E}" dt="2025-09-01T08:00:20.147" v="171" actId="1076"/>
          <ac:spMkLst>
            <pc:docMk/>
            <pc:sldMk cId="476339582" sldId="1088"/>
            <ac:spMk id="39" creationId="{F528D5C4-FEDF-5730-E809-E730D7A7A203}"/>
          </ac:spMkLst>
        </pc:spChg>
        <pc:spChg chg="mod">
          <ac:chgData name="Baffelli, Simone" userId="a54df31a-8c49-4ea4-8315-4b9a74012579" providerId="ADAL" clId="{27AD2208-EE79-4A46-962A-BD500B504C0E}" dt="2025-09-01T08:00:01.892" v="165" actId="2711"/>
          <ac:spMkLst>
            <pc:docMk/>
            <pc:sldMk cId="476339582" sldId="1088"/>
            <ac:spMk id="43" creationId="{8EDF9890-92C3-C573-C7EF-E516264A6F50}"/>
          </ac:spMkLst>
        </pc:spChg>
        <pc:spChg chg="mod">
          <ac:chgData name="Baffelli, Simone" userId="a54df31a-8c49-4ea4-8315-4b9a74012579" providerId="ADAL" clId="{27AD2208-EE79-4A46-962A-BD500B504C0E}" dt="2025-09-01T08:00:01.892" v="165" actId="2711"/>
          <ac:spMkLst>
            <pc:docMk/>
            <pc:sldMk cId="476339582" sldId="1088"/>
            <ac:spMk id="51" creationId="{2D391325-9E7C-8674-2D40-85D2558C3C2B}"/>
          </ac:spMkLst>
        </pc:spChg>
        <pc:spChg chg="mod">
          <ac:chgData name="Baffelli, Simone" userId="a54df31a-8c49-4ea4-8315-4b9a74012579" providerId="ADAL" clId="{27AD2208-EE79-4A46-962A-BD500B504C0E}" dt="2025-09-01T08:00:01.892" v="165" actId="2711"/>
          <ac:spMkLst>
            <pc:docMk/>
            <pc:sldMk cId="476339582" sldId="1088"/>
            <ac:spMk id="78" creationId="{95DB7363-CA9F-4252-D77D-15D831451493}"/>
          </ac:spMkLst>
        </pc:spChg>
        <pc:spChg chg="mod">
          <ac:chgData name="Baffelli, Simone" userId="a54df31a-8c49-4ea4-8315-4b9a74012579" providerId="ADAL" clId="{27AD2208-EE79-4A46-962A-BD500B504C0E}" dt="2025-09-01T08:00:01.892" v="165" actId="2711"/>
          <ac:spMkLst>
            <pc:docMk/>
            <pc:sldMk cId="476339582" sldId="1088"/>
            <ac:spMk id="83" creationId="{DB4B78AB-C253-8AD2-E1DF-AC0E86BDA8FB}"/>
          </ac:spMkLst>
        </pc:spChg>
        <pc:spChg chg="mod">
          <ac:chgData name="Baffelli, Simone" userId="a54df31a-8c49-4ea4-8315-4b9a74012579" providerId="ADAL" clId="{27AD2208-EE79-4A46-962A-BD500B504C0E}" dt="2025-09-01T07:59:57.151" v="164" actId="122"/>
          <ac:spMkLst>
            <pc:docMk/>
            <pc:sldMk cId="476339582" sldId="1088"/>
            <ac:spMk id="86" creationId="{B3EFE9A5-3CA6-E7C0-DC65-4A050C8B7922}"/>
          </ac:spMkLst>
        </pc:spChg>
        <pc:spChg chg="mod">
          <ac:chgData name="Baffelli, Simone" userId="a54df31a-8c49-4ea4-8315-4b9a74012579" providerId="ADAL" clId="{27AD2208-EE79-4A46-962A-BD500B504C0E}" dt="2025-09-01T07:59:57.151" v="164" actId="122"/>
          <ac:spMkLst>
            <pc:docMk/>
            <pc:sldMk cId="476339582" sldId="1088"/>
            <ac:spMk id="88" creationId="{700FBC82-C3A0-0F11-1745-2D551D8903FF}"/>
          </ac:spMkLst>
        </pc:spChg>
      </pc:sldChg>
      <pc:sldChg chg="addSp delSp modSp mod ord chgLayout">
        <pc:chgData name="Baffelli, Simone" userId="a54df31a-8c49-4ea4-8315-4b9a74012579" providerId="ADAL" clId="{27AD2208-EE79-4A46-962A-BD500B504C0E}" dt="2025-09-03T12:48:31.623" v="2503"/>
        <pc:sldMkLst>
          <pc:docMk/>
          <pc:sldMk cId="1418438199" sldId="1089"/>
        </pc:sldMkLst>
        <pc:spChg chg="del mod ord">
          <ac:chgData name="Baffelli, Simone" userId="a54df31a-8c49-4ea4-8315-4b9a74012579" providerId="ADAL" clId="{27AD2208-EE79-4A46-962A-BD500B504C0E}" dt="2025-09-03T12:42:59.784" v="2125" actId="478"/>
          <ac:spMkLst>
            <pc:docMk/>
            <pc:sldMk cId="1418438199" sldId="1089"/>
            <ac:spMk id="2" creationId="{C0B92158-8C51-9950-D4FD-2498521F88B2}"/>
          </ac:spMkLst>
        </pc:spChg>
        <pc:spChg chg="mod ord">
          <ac:chgData name="Baffelli, Simone" userId="a54df31a-8c49-4ea4-8315-4b9a74012579" providerId="ADAL" clId="{27AD2208-EE79-4A46-962A-BD500B504C0E}" dt="2025-09-03T12:42:50.660" v="2123" actId="20577"/>
          <ac:spMkLst>
            <pc:docMk/>
            <pc:sldMk cId="1418438199" sldId="1089"/>
            <ac:spMk id="3" creationId="{0E5E5EBF-127C-80F8-A508-F173B56A6DE6}"/>
          </ac:spMkLst>
        </pc:spChg>
        <pc:spChg chg="mod">
          <ac:chgData name="Baffelli, Simone" userId="a54df31a-8c49-4ea4-8315-4b9a74012579" providerId="ADAL" clId="{27AD2208-EE79-4A46-962A-BD500B504C0E}" dt="2025-09-03T12:43:44.487" v="2179" actId="5793"/>
          <ac:spMkLst>
            <pc:docMk/>
            <pc:sldMk cId="1418438199" sldId="1089"/>
            <ac:spMk id="5" creationId="{E2ABB3D2-847F-ABDD-95D9-D428B634F5D2}"/>
          </ac:spMkLst>
        </pc:spChg>
        <pc:spChg chg="add mod">
          <ac:chgData name="Baffelli, Simone" userId="a54df31a-8c49-4ea4-8315-4b9a74012579" providerId="ADAL" clId="{27AD2208-EE79-4A46-962A-BD500B504C0E}" dt="2025-09-03T12:43:53.028" v="2182" actId="207"/>
          <ac:spMkLst>
            <pc:docMk/>
            <pc:sldMk cId="1418438199" sldId="1089"/>
            <ac:spMk id="7" creationId="{E1A14D5A-EC6C-70C5-A3F1-E9665F91DB13}"/>
          </ac:spMkLst>
        </pc:spChg>
        <pc:spChg chg="add mod">
          <ac:chgData name="Baffelli, Simone" userId="a54df31a-8c49-4ea4-8315-4b9a74012579" providerId="ADAL" clId="{27AD2208-EE79-4A46-962A-BD500B504C0E}" dt="2025-09-03T12:44:45.045" v="2324" actId="113"/>
          <ac:spMkLst>
            <pc:docMk/>
            <pc:sldMk cId="1418438199" sldId="1089"/>
            <ac:spMk id="8" creationId="{2F5670C8-9470-79AE-DC18-33648324A1CF}"/>
          </ac:spMkLst>
        </pc:spChg>
        <pc:picChg chg="add mod">
          <ac:chgData name="Baffelli, Simone" userId="a54df31a-8c49-4ea4-8315-4b9a74012579" providerId="ADAL" clId="{27AD2208-EE79-4A46-962A-BD500B504C0E}" dt="2025-09-03T12:43:39.106" v="2177" actId="1076"/>
          <ac:picMkLst>
            <pc:docMk/>
            <pc:sldMk cId="1418438199" sldId="1089"/>
            <ac:picMk id="6" creationId="{626F1584-F728-3804-9B00-73CF8B2BE7EB}"/>
          </ac:picMkLst>
        </pc:picChg>
      </pc:sldChg>
      <pc:sldChg chg="addSp delSp modSp mod modShow chgLayout">
        <pc:chgData name="Baffelli, Simone" userId="a54df31a-8c49-4ea4-8315-4b9a74012579" providerId="ADAL" clId="{27AD2208-EE79-4A46-962A-BD500B504C0E}" dt="2025-09-03T12:58:36.997" v="2533" actId="729"/>
        <pc:sldMkLst>
          <pc:docMk/>
          <pc:sldMk cId="3629877810" sldId="1090"/>
        </pc:sldMkLst>
        <pc:spChg chg="mod ord">
          <ac:chgData name="Baffelli, Simone" userId="a54df31a-8c49-4ea4-8315-4b9a74012579" providerId="ADAL" clId="{27AD2208-EE79-4A46-962A-BD500B504C0E}" dt="2025-09-03T12:45:12.097" v="2364" actId="20577"/>
          <ac:spMkLst>
            <pc:docMk/>
            <pc:sldMk cId="3629877810" sldId="1090"/>
            <ac:spMk id="3" creationId="{0D51F76E-63DC-8F85-F1DA-4389BCE53472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4" creationId="{13D6E5A3-AA72-830D-C88C-6C74D0C4E4D6}"/>
          </ac:spMkLst>
        </pc:spChg>
        <pc:spChg chg="mod">
          <ac:chgData name="Baffelli, Simone" userId="a54df31a-8c49-4ea4-8315-4b9a74012579" providerId="ADAL" clId="{27AD2208-EE79-4A46-962A-BD500B504C0E}" dt="2025-09-01T13:16:22.629" v="1188" actId="404"/>
          <ac:spMkLst>
            <pc:docMk/>
            <pc:sldMk cId="3629877810" sldId="1090"/>
            <ac:spMk id="5" creationId="{366A710D-3B57-7D9A-D28A-1A8CE859BF5F}"/>
          </ac:spMkLst>
        </pc:spChg>
        <pc:spChg chg="add mod or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7" creationId="{06580F05-889B-96FB-F05A-2C20E63E928E}"/>
          </ac:spMkLst>
        </pc:spChg>
        <pc:spChg chg="mod">
          <ac:chgData name="Baffelli, Simone" userId="a54df31a-8c49-4ea4-8315-4b9a74012579" providerId="ADAL" clId="{27AD2208-EE79-4A46-962A-BD500B504C0E}" dt="2025-09-01T13:16:17.133" v="1186" actId="2711"/>
          <ac:spMkLst>
            <pc:docMk/>
            <pc:sldMk cId="3629877810" sldId="1090"/>
            <ac:spMk id="8" creationId="{3E54685B-D5FD-22AA-21B9-B74B20AB7144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13" creationId="{44810D9A-EB18-22AC-9535-E71B51AEDEA3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14" creationId="{07E11EE3-5A40-55B5-B0F3-FAB2AE1D7CFB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15" creationId="{3BED3879-BBC6-6B19-5D4E-E3495473D255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20" creationId="{C03E4DDA-B194-04E5-4A1E-1FAA31CB0846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24" creationId="{2EE0FFF7-BA40-4F69-E4C3-E96BD2094BD9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25" creationId="{EAFBBA11-7756-9708-15C0-731536D86BE6}"/>
          </ac:spMkLst>
        </pc:spChg>
        <pc:spChg chg="mod">
          <ac:chgData name="Baffelli, Simone" userId="a54df31a-8c49-4ea4-8315-4b9a74012579" providerId="ADAL" clId="{27AD2208-EE79-4A46-962A-BD500B504C0E}" dt="2025-09-01T13:16:17.133" v="1186" actId="2711"/>
          <ac:spMkLst>
            <pc:docMk/>
            <pc:sldMk cId="3629877810" sldId="1090"/>
            <ac:spMk id="27" creationId="{4D9C78B4-598E-ECD0-EF04-E1130C3D7DD5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28" creationId="{EAB29B54-0A81-CE96-4D65-4CDE3E3FE6DB}"/>
          </ac:spMkLst>
        </pc:spChg>
        <pc:spChg chg="mod">
          <ac:chgData name="Baffelli, Simone" userId="a54df31a-8c49-4ea4-8315-4b9a74012579" providerId="ADAL" clId="{27AD2208-EE79-4A46-962A-BD500B504C0E}" dt="2025-09-01T13:16:17.133" v="1186" actId="2711"/>
          <ac:spMkLst>
            <pc:docMk/>
            <pc:sldMk cId="3629877810" sldId="1090"/>
            <ac:spMk id="32" creationId="{633E2087-1520-7E2B-99A8-50FB35207C35}"/>
          </ac:spMkLst>
        </pc:spChg>
        <pc:spChg chg="mod">
          <ac:chgData name="Baffelli, Simone" userId="a54df31a-8c49-4ea4-8315-4b9a74012579" providerId="ADAL" clId="{27AD2208-EE79-4A46-962A-BD500B504C0E}" dt="2025-09-01T13:16:29.393" v="1189" actId="404"/>
          <ac:spMkLst>
            <pc:docMk/>
            <pc:sldMk cId="3629877810" sldId="1090"/>
            <ac:spMk id="37" creationId="{46E39A8E-83BA-FD57-6C7C-78FE4BA61265}"/>
          </ac:spMkLst>
        </pc:spChg>
        <pc:spChg chg="mod">
          <ac:chgData name="Baffelli, Simone" userId="a54df31a-8c49-4ea4-8315-4b9a74012579" providerId="ADAL" clId="{27AD2208-EE79-4A46-962A-BD500B504C0E}" dt="2025-09-01T13:16:17.133" v="1186" actId="2711"/>
          <ac:spMkLst>
            <pc:docMk/>
            <pc:sldMk cId="3629877810" sldId="1090"/>
            <ac:spMk id="41" creationId="{550E1AF5-8572-4591-3478-87ED5DB2A6A4}"/>
          </ac:spMkLst>
        </pc:spChg>
        <pc:spChg chg="mod">
          <ac:chgData name="Baffelli, Simone" userId="a54df31a-8c49-4ea4-8315-4b9a74012579" providerId="ADAL" clId="{27AD2208-EE79-4A46-962A-BD500B504C0E}" dt="2025-09-01T13:16:17.133" v="1186" actId="2711"/>
          <ac:spMkLst>
            <pc:docMk/>
            <pc:sldMk cId="3629877810" sldId="1090"/>
            <ac:spMk id="42" creationId="{0F736420-8189-CA2C-F993-8E313C26899A}"/>
          </ac:spMkLst>
        </pc:spChg>
      </pc:sldChg>
      <pc:sldChg chg="addSp delSp modSp del mod chgLayout">
        <pc:chgData name="Baffelli, Simone" userId="a54df31a-8c49-4ea4-8315-4b9a74012579" providerId="ADAL" clId="{27AD2208-EE79-4A46-962A-BD500B504C0E}" dt="2025-09-01T13:20:36.310" v="1253" actId="47"/>
        <pc:sldMkLst>
          <pc:docMk/>
          <pc:sldMk cId="1609103231" sldId="1091"/>
        </pc:sldMkLst>
      </pc:sldChg>
      <pc:sldChg chg="addSp delSp modSp del mod chgLayout">
        <pc:chgData name="Baffelli, Simone" userId="a54df31a-8c49-4ea4-8315-4b9a74012579" providerId="ADAL" clId="{27AD2208-EE79-4A46-962A-BD500B504C0E}" dt="2025-09-01T13:20:44.704" v="1254" actId="47"/>
        <pc:sldMkLst>
          <pc:docMk/>
          <pc:sldMk cId="2641728727" sldId="1092"/>
        </pc:sldMkLst>
      </pc:sldChg>
      <pc:sldChg chg="del">
        <pc:chgData name="Baffelli, Simone" userId="a54df31a-8c49-4ea4-8315-4b9a74012579" providerId="ADAL" clId="{27AD2208-EE79-4A46-962A-BD500B504C0E}" dt="2025-09-01T07:41:11.814" v="1" actId="47"/>
        <pc:sldMkLst>
          <pc:docMk/>
          <pc:sldMk cId="3984375037" sldId="1093"/>
        </pc:sldMkLst>
      </pc:sldChg>
      <pc:sldChg chg="addSp delSp 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1350658766" sldId="1094"/>
        </pc:sldMkLst>
      </pc:sldChg>
      <pc:sldChg chg="addSp delSp 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3910958040" sldId="1095"/>
        </pc:sldMkLst>
      </pc:sldChg>
      <pc:sldChg chg="addSp delSp modSp mod chgLayout">
        <pc:chgData name="Baffelli, Simone" userId="a54df31a-8c49-4ea4-8315-4b9a74012579" providerId="ADAL" clId="{27AD2208-EE79-4A46-962A-BD500B504C0E}" dt="2025-09-03T12:46:00.798" v="2408" actId="20577"/>
        <pc:sldMkLst>
          <pc:docMk/>
          <pc:sldMk cId="2822262896" sldId="1096"/>
        </pc:sldMkLst>
        <pc:spChg chg="mod ord">
          <ac:chgData name="Baffelli, Simone" userId="a54df31a-8c49-4ea4-8315-4b9a74012579" providerId="ADAL" clId="{27AD2208-EE79-4A46-962A-BD500B504C0E}" dt="2025-09-03T12:46:00.798" v="2408" actId="20577"/>
          <ac:spMkLst>
            <pc:docMk/>
            <pc:sldMk cId="2822262896" sldId="1096"/>
            <ac:spMk id="3" creationId="{4B48FCAA-4078-B9BC-B0A1-AA276F6FB3DC}"/>
          </ac:spMkLst>
        </pc:spChg>
      </pc:sldChg>
      <pc:sldChg chg="modSp del mod chgLayout">
        <pc:chgData name="Baffelli, Simone" userId="a54df31a-8c49-4ea4-8315-4b9a74012579" providerId="ADAL" clId="{27AD2208-EE79-4A46-962A-BD500B504C0E}" dt="2025-09-01T13:20:58.859" v="1259" actId="47"/>
        <pc:sldMkLst>
          <pc:docMk/>
          <pc:sldMk cId="3438663970" sldId="1097"/>
        </pc:sldMkLst>
      </pc:sldChg>
      <pc:sldChg chg="addSp delSp modSp mod chgLayout">
        <pc:chgData name="Baffelli, Simone" userId="a54df31a-8c49-4ea4-8315-4b9a74012579" providerId="ADAL" clId="{27AD2208-EE79-4A46-962A-BD500B504C0E}" dt="2025-09-03T06:40:08.532" v="1706" actId="20577"/>
        <pc:sldMkLst>
          <pc:docMk/>
          <pc:sldMk cId="897663346" sldId="1098"/>
        </pc:sldMkLst>
        <pc:spChg chg="mod ord">
          <ac:chgData name="Baffelli, Simone" userId="a54df31a-8c49-4ea4-8315-4b9a74012579" providerId="ADAL" clId="{27AD2208-EE79-4A46-962A-BD500B504C0E}" dt="2025-09-01T13:18:49.467" v="1213" actId="20577"/>
          <ac:spMkLst>
            <pc:docMk/>
            <pc:sldMk cId="897663346" sldId="1098"/>
            <ac:spMk id="3" creationId="{D47BB30E-2FB3-2A2E-49FE-C416C5344143}"/>
          </ac:spMkLst>
        </pc:spChg>
        <pc:spChg chg="mod">
          <ac:chgData name="Baffelli, Simone" userId="a54df31a-8c49-4ea4-8315-4b9a74012579" providerId="ADAL" clId="{27AD2208-EE79-4A46-962A-BD500B504C0E}" dt="2025-09-03T06:40:08.532" v="1706" actId="20577"/>
          <ac:spMkLst>
            <pc:docMk/>
            <pc:sldMk cId="897663346" sldId="1098"/>
            <ac:spMk id="6" creationId="{DA217E58-A992-2C18-7087-323DC93B1E73}"/>
          </ac:spMkLst>
        </pc:spChg>
        <pc:spChg chg="mod">
          <ac:chgData name="Baffelli, Simone" userId="a54df31a-8c49-4ea4-8315-4b9a74012579" providerId="ADAL" clId="{27AD2208-EE79-4A46-962A-BD500B504C0E}" dt="2025-09-03T06:39:40.606" v="1703" actId="1038"/>
          <ac:spMkLst>
            <pc:docMk/>
            <pc:sldMk cId="897663346" sldId="1098"/>
            <ac:spMk id="8" creationId="{B3088789-543E-07DF-4B1F-8C3EE5899E3F}"/>
          </ac:spMkLst>
        </pc:spChg>
        <pc:spChg chg="add mod">
          <ac:chgData name="Baffelli, Simone" userId="a54df31a-8c49-4ea4-8315-4b9a74012579" providerId="ADAL" clId="{27AD2208-EE79-4A46-962A-BD500B504C0E}" dt="2025-09-03T06:39:40.606" v="1703" actId="1038"/>
          <ac:spMkLst>
            <pc:docMk/>
            <pc:sldMk cId="897663346" sldId="1098"/>
            <ac:spMk id="10" creationId="{B03028B3-DF46-AF4B-FFF8-E5F1B719A2F9}"/>
          </ac:spMkLst>
        </pc:spChg>
        <pc:picChg chg="mod">
          <ac:chgData name="Baffelli, Simone" userId="a54df31a-8c49-4ea4-8315-4b9a74012579" providerId="ADAL" clId="{27AD2208-EE79-4A46-962A-BD500B504C0E}" dt="2025-09-03T06:39:40.606" v="1703" actId="1038"/>
          <ac:picMkLst>
            <pc:docMk/>
            <pc:sldMk cId="897663346" sldId="1098"/>
            <ac:picMk id="4" creationId="{0FD1ABBC-F66C-3BE8-A16A-0808EABDEB3F}"/>
          </ac:picMkLst>
        </pc:picChg>
        <pc:picChg chg="mod">
          <ac:chgData name="Baffelli, Simone" userId="a54df31a-8c49-4ea4-8315-4b9a74012579" providerId="ADAL" clId="{27AD2208-EE79-4A46-962A-BD500B504C0E}" dt="2025-09-03T06:39:40.606" v="1703" actId="1038"/>
          <ac:picMkLst>
            <pc:docMk/>
            <pc:sldMk cId="897663346" sldId="1098"/>
            <ac:picMk id="7" creationId="{D114CC5D-5410-92F6-023E-0BA2FCE95A21}"/>
          </ac:picMkLst>
        </pc:picChg>
        <pc:picChg chg="add mod">
          <ac:chgData name="Baffelli, Simone" userId="a54df31a-8c49-4ea4-8315-4b9a74012579" providerId="ADAL" clId="{27AD2208-EE79-4A46-962A-BD500B504C0E}" dt="2025-09-03T06:39:40.606" v="1703" actId="1038"/>
          <ac:picMkLst>
            <pc:docMk/>
            <pc:sldMk cId="897663346" sldId="1098"/>
            <ac:picMk id="9" creationId="{1AA7D3FB-1649-454A-3EFC-DA303ABFA1D0}"/>
          </ac:picMkLst>
        </pc:picChg>
      </pc:sldChg>
      <pc:sldChg chg="modSp mod ord chgLayout">
        <pc:chgData name="Baffelli, Simone" userId="a54df31a-8c49-4ea4-8315-4b9a74012579" providerId="ADAL" clId="{27AD2208-EE79-4A46-962A-BD500B504C0E}" dt="2025-09-03T12:51:02.350" v="2509" actId="1076"/>
        <pc:sldMkLst>
          <pc:docMk/>
          <pc:sldMk cId="1314061533" sldId="1099"/>
        </pc:sldMkLst>
        <pc:spChg chg="mod ord">
          <ac:chgData name="Baffelli, Simone" userId="a54df31a-8c49-4ea4-8315-4b9a74012579" providerId="ADAL" clId="{27AD2208-EE79-4A46-962A-BD500B504C0E}" dt="2025-09-01T07:54:46.803" v="72" actId="12788"/>
          <ac:spMkLst>
            <pc:docMk/>
            <pc:sldMk cId="1314061533" sldId="1099"/>
            <ac:spMk id="2" creationId="{89F1C2F9-B85D-25D6-9BB6-FCE42E11A16E}"/>
          </ac:spMkLst>
        </pc:spChg>
        <pc:spChg chg="mod ord">
          <ac:chgData name="Baffelli, Simone" userId="a54df31a-8c49-4ea4-8315-4b9a74012579" providerId="ADAL" clId="{27AD2208-EE79-4A46-962A-BD500B504C0E}" dt="2025-09-01T07:54:01.706" v="68" actId="700"/>
          <ac:spMkLst>
            <pc:docMk/>
            <pc:sldMk cId="1314061533" sldId="1099"/>
            <ac:spMk id="3" creationId="{E917DBC0-9502-31FB-D98C-D84E76064B6A}"/>
          </ac:spMkLst>
        </pc:spChg>
        <pc:spChg chg="mod">
          <ac:chgData name="Baffelli, Simone" userId="a54df31a-8c49-4ea4-8315-4b9a74012579" providerId="ADAL" clId="{27AD2208-EE79-4A46-962A-BD500B504C0E}" dt="2025-09-01T13:23:20.834" v="1427" actId="1076"/>
          <ac:spMkLst>
            <pc:docMk/>
            <pc:sldMk cId="1314061533" sldId="1099"/>
            <ac:spMk id="5" creationId="{1AF6FAE9-A88F-2410-AF0C-70D7BED9BB19}"/>
          </ac:spMkLst>
        </pc:spChg>
        <pc:spChg chg="mod">
          <ac:chgData name="Baffelli, Simone" userId="a54df31a-8c49-4ea4-8315-4b9a74012579" providerId="ADAL" clId="{27AD2208-EE79-4A46-962A-BD500B504C0E}" dt="2025-09-01T13:23:47.262" v="1480" actId="1076"/>
          <ac:spMkLst>
            <pc:docMk/>
            <pc:sldMk cId="1314061533" sldId="1099"/>
            <ac:spMk id="8" creationId="{5AA1C273-8F14-B2FB-F523-E95E8F33F855}"/>
          </ac:spMkLst>
        </pc:spChg>
        <pc:spChg chg="mod">
          <ac:chgData name="Baffelli, Simone" userId="a54df31a-8c49-4ea4-8315-4b9a74012579" providerId="ADAL" clId="{27AD2208-EE79-4A46-962A-BD500B504C0E}" dt="2025-09-03T12:51:02.350" v="2509" actId="1076"/>
          <ac:spMkLst>
            <pc:docMk/>
            <pc:sldMk cId="1314061533" sldId="1099"/>
            <ac:spMk id="11" creationId="{91875159-D64B-F2A0-E497-D584A250B07B}"/>
          </ac:spMkLst>
        </pc:spChg>
        <pc:picChg chg="mod">
          <ac:chgData name="Baffelli, Simone" userId="a54df31a-8c49-4ea4-8315-4b9a74012579" providerId="ADAL" clId="{27AD2208-EE79-4A46-962A-BD500B504C0E}" dt="2025-09-01T13:23:24.380" v="1428" actId="1076"/>
          <ac:picMkLst>
            <pc:docMk/>
            <pc:sldMk cId="1314061533" sldId="1099"/>
            <ac:picMk id="4" creationId="{357A124E-3C53-AB8C-F3E3-56DCA3D9EFAE}"/>
          </ac:picMkLst>
        </pc:picChg>
        <pc:picChg chg="mod">
          <ac:chgData name="Baffelli, Simone" userId="a54df31a-8c49-4ea4-8315-4b9a74012579" providerId="ADAL" clId="{27AD2208-EE79-4A46-962A-BD500B504C0E}" dt="2025-09-01T13:23:20.834" v="1427" actId="1076"/>
          <ac:picMkLst>
            <pc:docMk/>
            <pc:sldMk cId="1314061533" sldId="1099"/>
            <ac:picMk id="7" creationId="{88336879-B2AD-DC13-08E1-2023B36B08DD}"/>
          </ac:picMkLst>
        </pc:picChg>
        <pc:picChg chg="mod">
          <ac:chgData name="Baffelli, Simone" userId="a54df31a-8c49-4ea4-8315-4b9a74012579" providerId="ADAL" clId="{27AD2208-EE79-4A46-962A-BD500B504C0E}" dt="2025-09-03T12:51:00.044" v="2508" actId="1076"/>
          <ac:picMkLst>
            <pc:docMk/>
            <pc:sldMk cId="1314061533" sldId="1099"/>
            <ac:picMk id="9" creationId="{70C56B57-C193-9DAB-F210-4BC00D4AF75D}"/>
          </ac:picMkLst>
        </pc:picChg>
      </pc:sldChg>
      <pc:sldChg chg="addSp delSp modSp mod ord chgLayout">
        <pc:chgData name="Baffelli, Simone" userId="a54df31a-8c49-4ea4-8315-4b9a74012579" providerId="ADAL" clId="{27AD2208-EE79-4A46-962A-BD500B504C0E}" dt="2025-09-03T12:52:30.585" v="2530" actId="20577"/>
        <pc:sldMkLst>
          <pc:docMk/>
          <pc:sldMk cId="1656827572" sldId="1100"/>
        </pc:sldMkLst>
        <pc:spChg chg="mod ord">
          <ac:chgData name="Baffelli, Simone" userId="a54df31a-8c49-4ea4-8315-4b9a74012579" providerId="ADAL" clId="{27AD2208-EE79-4A46-962A-BD500B504C0E}" dt="2025-09-03T12:52:30.585" v="2530" actId="20577"/>
          <ac:spMkLst>
            <pc:docMk/>
            <pc:sldMk cId="1656827572" sldId="1100"/>
            <ac:spMk id="3" creationId="{BB6DDABF-6B1F-C9F6-B0F8-4A9DD9345D57}"/>
          </ac:spMkLst>
        </pc:spChg>
        <pc:spChg chg="mod">
          <ac:chgData name="Baffelli, Simone" userId="a54df31a-8c49-4ea4-8315-4b9a74012579" providerId="ADAL" clId="{27AD2208-EE79-4A46-962A-BD500B504C0E}" dt="2025-09-01T07:51:55.899" v="53" actId="2711"/>
          <ac:spMkLst>
            <pc:docMk/>
            <pc:sldMk cId="1656827572" sldId="1100"/>
            <ac:spMk id="5" creationId="{BDDB04C1-7063-F540-A50A-BBA65112CC29}"/>
          </ac:spMkLst>
        </pc:spChg>
        <pc:spChg chg="mod">
          <ac:chgData name="Baffelli, Simone" userId="a54df31a-8c49-4ea4-8315-4b9a74012579" providerId="ADAL" clId="{27AD2208-EE79-4A46-962A-BD500B504C0E}" dt="2025-09-01T07:51:55.899" v="53" actId="2711"/>
          <ac:spMkLst>
            <pc:docMk/>
            <pc:sldMk cId="1656827572" sldId="1100"/>
            <ac:spMk id="7" creationId="{16F2B1CF-2018-D409-953C-B8BE6607BA5D}"/>
          </ac:spMkLst>
        </pc:spChg>
        <pc:spChg chg="add mod">
          <ac:chgData name="Baffelli, Simone" userId="a54df31a-8c49-4ea4-8315-4b9a74012579" providerId="ADAL" clId="{27AD2208-EE79-4A46-962A-BD500B504C0E}" dt="2025-09-01T13:21:19.217" v="1260" actId="113"/>
          <ac:spMkLst>
            <pc:docMk/>
            <pc:sldMk cId="1656827572" sldId="1100"/>
            <ac:spMk id="9" creationId="{05750E7A-72E9-AA14-50F4-0D131CEBFFBB}"/>
          </ac:spMkLst>
        </pc:spChg>
        <pc:spChg chg="add mod">
          <ac:chgData name="Baffelli, Simone" userId="a54df31a-8c49-4ea4-8315-4b9a74012579" providerId="ADAL" clId="{27AD2208-EE79-4A46-962A-BD500B504C0E}" dt="2025-09-03T12:52:12.864" v="2526" actId="1076"/>
          <ac:spMkLst>
            <pc:docMk/>
            <pc:sldMk cId="1656827572" sldId="1100"/>
            <ac:spMk id="12" creationId="{36785472-0A9F-A596-AB7A-87E813CD05D7}"/>
          </ac:spMkLst>
        </pc:spChg>
        <pc:spChg chg="add mod">
          <ac:chgData name="Baffelli, Simone" userId="a54df31a-8c49-4ea4-8315-4b9a74012579" providerId="ADAL" clId="{27AD2208-EE79-4A46-962A-BD500B504C0E}" dt="2025-09-01T07:59:31.432" v="159" actId="20577"/>
          <ac:spMkLst>
            <pc:docMk/>
            <pc:sldMk cId="1656827572" sldId="1100"/>
            <ac:spMk id="21" creationId="{79B9C90B-8F2F-3C7D-6A37-D401634CC7D9}"/>
          </ac:spMkLst>
        </pc:spChg>
        <pc:spChg chg="add mod">
          <ac:chgData name="Baffelli, Simone" userId="a54df31a-8c49-4ea4-8315-4b9a74012579" providerId="ADAL" clId="{27AD2208-EE79-4A46-962A-BD500B504C0E}" dt="2025-09-01T09:35:06.088" v="1163" actId="20577"/>
          <ac:spMkLst>
            <pc:docMk/>
            <pc:sldMk cId="1656827572" sldId="1100"/>
            <ac:spMk id="25" creationId="{44C422D5-1BA1-5BAE-F8E4-D1C8D8F6DE97}"/>
          </ac:spMkLst>
        </pc:spChg>
        <pc:spChg chg="add mod">
          <ac:chgData name="Baffelli, Simone" userId="a54df31a-8c49-4ea4-8315-4b9a74012579" providerId="ADAL" clId="{27AD2208-EE79-4A46-962A-BD500B504C0E}" dt="2025-09-01T13:15:50.511" v="1184" actId="1076"/>
          <ac:spMkLst>
            <pc:docMk/>
            <pc:sldMk cId="1656827572" sldId="1100"/>
            <ac:spMk id="30" creationId="{0ACD971A-75CF-0B0E-FF1D-5FEEFD6E4EA4}"/>
          </ac:spMkLst>
        </pc:spChg>
        <pc:picChg chg="mod">
          <ac:chgData name="Baffelli, Simone" userId="a54df31a-8c49-4ea4-8315-4b9a74012579" providerId="ADAL" clId="{27AD2208-EE79-4A46-962A-BD500B504C0E}" dt="2025-09-01T07:51:22.957" v="44" actId="1038"/>
          <ac:picMkLst>
            <pc:docMk/>
            <pc:sldMk cId="1656827572" sldId="1100"/>
            <ac:picMk id="4" creationId="{4FA66D49-69B9-D14F-B199-5F607D5269B6}"/>
          </ac:picMkLst>
        </pc:picChg>
        <pc:picChg chg="mod">
          <ac:chgData name="Baffelli, Simone" userId="a54df31a-8c49-4ea4-8315-4b9a74012579" providerId="ADAL" clId="{27AD2208-EE79-4A46-962A-BD500B504C0E}" dt="2025-09-01T07:51:22.957" v="44" actId="1038"/>
          <ac:picMkLst>
            <pc:docMk/>
            <pc:sldMk cId="1656827572" sldId="1100"/>
            <ac:picMk id="6" creationId="{4A336535-CAF7-EB4D-F0CC-126E0EF34DD9}"/>
          </ac:picMkLst>
        </pc:picChg>
        <pc:picChg chg="add mod">
          <ac:chgData name="Baffelli, Simone" userId="a54df31a-8c49-4ea4-8315-4b9a74012579" providerId="ADAL" clId="{27AD2208-EE79-4A46-962A-BD500B504C0E}" dt="2025-09-01T07:58:43.423" v="118" actId="1076"/>
          <ac:picMkLst>
            <pc:docMk/>
            <pc:sldMk cId="1656827572" sldId="1100"/>
            <ac:picMk id="14" creationId="{F7DF1B2E-EB9A-C8DE-0915-05EEB252619F}"/>
          </ac:picMkLst>
        </pc:picChg>
        <pc:picChg chg="add mod">
          <ac:chgData name="Baffelli, Simone" userId="a54df31a-8c49-4ea4-8315-4b9a74012579" providerId="ADAL" clId="{27AD2208-EE79-4A46-962A-BD500B504C0E}" dt="2025-09-01T09:34:46.948" v="1131" actId="1076"/>
          <ac:picMkLst>
            <pc:docMk/>
            <pc:sldMk cId="1656827572" sldId="1100"/>
            <ac:picMk id="23" creationId="{0FD30A8B-0FD2-7086-EA4F-D9A6488C1900}"/>
          </ac:picMkLst>
        </pc:picChg>
        <pc:picChg chg="add mod">
          <ac:chgData name="Baffelli, Simone" userId="a54df31a-8c49-4ea4-8315-4b9a74012579" providerId="ADAL" clId="{27AD2208-EE79-4A46-962A-BD500B504C0E}" dt="2025-09-01T09:36:58.172" v="1165" actId="1076"/>
          <ac:picMkLst>
            <pc:docMk/>
            <pc:sldMk cId="1656827572" sldId="1100"/>
            <ac:picMk id="26" creationId="{A68D80EA-5070-CC3A-0CD8-47923B11EBB3}"/>
          </ac:picMkLst>
        </pc:picChg>
        <pc:picChg chg="add mod">
          <ac:chgData name="Baffelli, Simone" userId="a54df31a-8c49-4ea4-8315-4b9a74012579" providerId="ADAL" clId="{27AD2208-EE79-4A46-962A-BD500B504C0E}" dt="2025-09-01T13:15:35.350" v="1172" actId="1076"/>
          <ac:picMkLst>
            <pc:docMk/>
            <pc:sldMk cId="1656827572" sldId="1100"/>
            <ac:picMk id="29" creationId="{1B864A48-51A4-95A6-C8B4-8BC51F1CDDDA}"/>
          </ac:picMkLst>
        </pc:picChg>
        <pc:cxnChg chg="add mod">
          <ac:chgData name="Baffelli, Simone" userId="a54df31a-8c49-4ea4-8315-4b9a74012579" providerId="ADAL" clId="{27AD2208-EE79-4A46-962A-BD500B504C0E}" dt="2025-09-01T07:51:16.415" v="6" actId="208"/>
          <ac:cxnSpMkLst>
            <pc:docMk/>
            <pc:sldMk cId="1656827572" sldId="1100"/>
            <ac:cxnSpMk id="8" creationId="{40B93860-FF01-F572-BB58-E0F7F902269F}"/>
          </ac:cxnSpMkLst>
        </pc:cxnChg>
        <pc:cxnChg chg="add mod">
          <ac:chgData name="Baffelli, Simone" userId="a54df31a-8c49-4ea4-8315-4b9a74012579" providerId="ADAL" clId="{27AD2208-EE79-4A46-962A-BD500B504C0E}" dt="2025-09-01T07:59:15.882" v="128" actId="1582"/>
          <ac:cxnSpMkLst>
            <pc:docMk/>
            <pc:sldMk cId="1656827572" sldId="1100"/>
            <ac:cxnSpMk id="16" creationId="{9A6F459F-A2CD-07C3-AB8A-8792FCCAE5E9}"/>
          </ac:cxnSpMkLst>
        </pc:cxnChg>
        <pc:cxnChg chg="add mod">
          <ac:chgData name="Baffelli, Simone" userId="a54df31a-8c49-4ea4-8315-4b9a74012579" providerId="ADAL" clId="{27AD2208-EE79-4A46-962A-BD500B504C0E}" dt="2025-09-01T07:59:15.882" v="128" actId="1582"/>
          <ac:cxnSpMkLst>
            <pc:docMk/>
            <pc:sldMk cId="1656827572" sldId="1100"/>
            <ac:cxnSpMk id="17" creationId="{3A9238F9-9541-D780-2E5E-E58A30EC12B3}"/>
          </ac:cxnSpMkLst>
        </pc:cxnChg>
        <pc:cxnChg chg="add mod">
          <ac:chgData name="Baffelli, Simone" userId="a54df31a-8c49-4ea4-8315-4b9a74012579" providerId="ADAL" clId="{27AD2208-EE79-4A46-962A-BD500B504C0E}" dt="2025-09-01T09:34:45.860" v="1130" actId="1076"/>
          <ac:cxnSpMkLst>
            <pc:docMk/>
            <pc:sldMk cId="1656827572" sldId="1100"/>
            <ac:cxnSpMk id="24" creationId="{E7688B53-4926-3737-FF2D-0188D7B9BA0E}"/>
          </ac:cxnSpMkLst>
        </pc:cxnChg>
      </pc:sldChg>
      <pc:sldChg chg="addSp delSp modSp new mod">
        <pc:chgData name="Baffelli, Simone" userId="a54df31a-8c49-4ea4-8315-4b9a74012579" providerId="ADAL" clId="{27AD2208-EE79-4A46-962A-BD500B504C0E}" dt="2025-09-03T12:45:03.076" v="2342" actId="20577"/>
        <pc:sldMkLst>
          <pc:docMk/>
          <pc:sldMk cId="2297040773" sldId="1101"/>
        </pc:sldMkLst>
        <pc:spChg chg="mod">
          <ac:chgData name="Baffelli, Simone" userId="a54df31a-8c49-4ea4-8315-4b9a74012579" providerId="ADAL" clId="{27AD2208-EE79-4A46-962A-BD500B504C0E}" dt="2025-09-03T12:45:03.076" v="2342" actId="20577"/>
          <ac:spMkLst>
            <pc:docMk/>
            <pc:sldMk cId="2297040773" sldId="1101"/>
            <ac:spMk id="3" creationId="{BDC65379-5AA5-3ACA-9AE0-F434F21E7B70}"/>
          </ac:spMkLst>
        </pc:spChg>
        <pc:spChg chg="add mod">
          <ac:chgData name="Baffelli, Simone" userId="a54df31a-8c49-4ea4-8315-4b9a74012579" providerId="ADAL" clId="{27AD2208-EE79-4A46-962A-BD500B504C0E}" dt="2025-09-01T08:58:22.833" v="1016" actId="113"/>
          <ac:spMkLst>
            <pc:docMk/>
            <pc:sldMk cId="2297040773" sldId="1101"/>
            <ac:spMk id="4" creationId="{4D13F5F1-C401-7F10-0EEA-4C49F65B29EE}"/>
          </ac:spMkLst>
        </pc:spChg>
        <pc:graphicFrameChg chg="add mod modGraphic">
          <ac:chgData name="Baffelli, Simone" userId="a54df31a-8c49-4ea4-8315-4b9a74012579" providerId="ADAL" clId="{27AD2208-EE79-4A46-962A-BD500B504C0E}" dt="2025-09-01T13:22:45.901" v="1362" actId="20577"/>
          <ac:graphicFrameMkLst>
            <pc:docMk/>
            <pc:sldMk cId="2297040773" sldId="1101"/>
            <ac:graphicFrameMk id="26" creationId="{25BBFE83-7069-7B44-9A7D-E41F4910CD97}"/>
          </ac:graphicFrameMkLst>
        </pc:graphicFrameChg>
        <pc:picChg chg="add mod">
          <ac:chgData name="Baffelli, Simone" userId="a54df31a-8c49-4ea4-8315-4b9a74012579" providerId="ADAL" clId="{27AD2208-EE79-4A46-962A-BD500B504C0E}" dt="2025-09-01T08:57:49.865" v="957" actId="1076"/>
          <ac:picMkLst>
            <pc:docMk/>
            <pc:sldMk cId="2297040773" sldId="1101"/>
            <ac:picMk id="8" creationId="{867A77E8-0509-9A8A-C8A1-88280947F8D8}"/>
          </ac:picMkLst>
        </pc:picChg>
        <pc:picChg chg="add mod">
          <ac:chgData name="Baffelli, Simone" userId="a54df31a-8c49-4ea4-8315-4b9a74012579" providerId="ADAL" clId="{27AD2208-EE79-4A46-962A-BD500B504C0E}" dt="2025-09-01T08:57:45.029" v="956" actId="1076"/>
          <ac:picMkLst>
            <pc:docMk/>
            <pc:sldMk cId="2297040773" sldId="1101"/>
            <ac:picMk id="16" creationId="{8935DCA4-783E-9118-48C7-6F4951C48179}"/>
          </ac:picMkLst>
        </pc:picChg>
        <pc:picChg chg="add mod">
          <ac:chgData name="Baffelli, Simone" userId="a54df31a-8c49-4ea4-8315-4b9a74012579" providerId="ADAL" clId="{27AD2208-EE79-4A46-962A-BD500B504C0E}" dt="2025-09-01T08:57:51.745" v="958" actId="1076"/>
          <ac:picMkLst>
            <pc:docMk/>
            <pc:sldMk cId="2297040773" sldId="1101"/>
            <ac:picMk id="27" creationId="{BFA432F1-D5EA-F731-5891-2F88C5251A66}"/>
          </ac:picMkLst>
        </pc:picChg>
      </pc:sldChg>
      <pc:sldChg chg="addSp delSp modSp new mod ord">
        <pc:chgData name="Baffelli, Simone" userId="a54df31a-8c49-4ea4-8315-4b9a74012579" providerId="ADAL" clId="{27AD2208-EE79-4A46-962A-BD500B504C0E}" dt="2025-09-03T14:02:19.213" v="2555" actId="1076"/>
        <pc:sldMkLst>
          <pc:docMk/>
          <pc:sldMk cId="2668651727" sldId="1102"/>
        </pc:sldMkLst>
        <pc:spChg chg="mod">
          <ac:chgData name="Baffelli, Simone" userId="a54df31a-8c49-4ea4-8315-4b9a74012579" providerId="ADAL" clId="{27AD2208-EE79-4A46-962A-BD500B504C0E}" dt="2025-09-01T13:22:18.690" v="1351" actId="20577"/>
          <ac:spMkLst>
            <pc:docMk/>
            <pc:sldMk cId="2668651727" sldId="1102"/>
            <ac:spMk id="3" creationId="{FE563E98-9289-76CF-FABF-1334E5E2112C}"/>
          </ac:spMkLst>
        </pc:spChg>
        <pc:spChg chg="add mod">
          <ac:chgData name="Baffelli, Simone" userId="a54df31a-8c49-4ea4-8315-4b9a74012579" providerId="ADAL" clId="{27AD2208-EE79-4A46-962A-BD500B504C0E}" dt="2025-09-03T14:02:19.213" v="2555" actId="1076"/>
          <ac:spMkLst>
            <pc:docMk/>
            <pc:sldMk cId="2668651727" sldId="1102"/>
            <ac:spMk id="5" creationId="{D4DF7259-489C-8E4F-9C80-C13E32333F91}"/>
          </ac:spMkLst>
        </pc:spChg>
        <pc:picChg chg="add mod">
          <ac:chgData name="Baffelli, Simone" userId="a54df31a-8c49-4ea4-8315-4b9a74012579" providerId="ADAL" clId="{27AD2208-EE79-4A46-962A-BD500B504C0E}" dt="2025-09-03T13:44:34.637" v="2553" actId="1076"/>
          <ac:picMkLst>
            <pc:docMk/>
            <pc:sldMk cId="2668651727" sldId="1102"/>
            <ac:picMk id="4" creationId="{CD6347C2-DA1B-54E5-4A61-0503A3621A17}"/>
          </ac:picMkLst>
        </pc:picChg>
      </pc:sldChg>
      <pc:sldChg chg="addSp delSp modSp new mod ord">
        <pc:chgData name="Baffelli, Simone" userId="a54df31a-8c49-4ea4-8315-4b9a74012579" providerId="ADAL" clId="{27AD2208-EE79-4A46-962A-BD500B504C0E}" dt="2025-09-03T12:48:05.889" v="2497" actId="20577"/>
        <pc:sldMkLst>
          <pc:docMk/>
          <pc:sldMk cId="3941850903" sldId="1103"/>
        </pc:sldMkLst>
        <pc:spChg chg="mod">
          <ac:chgData name="Baffelli, Simone" userId="a54df31a-8c49-4ea4-8315-4b9a74012579" providerId="ADAL" clId="{27AD2208-EE79-4A46-962A-BD500B504C0E}" dt="2025-09-03T12:40:04" v="1910" actId="20577"/>
          <ac:spMkLst>
            <pc:docMk/>
            <pc:sldMk cId="3941850903" sldId="1103"/>
            <ac:spMk id="2" creationId="{D85602D0-5062-8B8C-415B-2DFBA86C6681}"/>
          </ac:spMkLst>
        </pc:spChg>
        <pc:spChg chg="mod">
          <ac:chgData name="Baffelli, Simone" userId="a54df31a-8c49-4ea4-8315-4b9a74012579" providerId="ADAL" clId="{27AD2208-EE79-4A46-962A-BD500B504C0E}" dt="2025-09-03T12:48:05.889" v="2497" actId="20577"/>
          <ac:spMkLst>
            <pc:docMk/>
            <pc:sldMk cId="3941850903" sldId="1103"/>
            <ac:spMk id="3" creationId="{79EBF906-1A00-3245-A3B9-9F7A80DFCD65}"/>
          </ac:spMkLst>
        </pc:spChg>
        <pc:spChg chg="add mod">
          <ac:chgData name="Baffelli, Simone" userId="a54df31a-8c49-4ea4-8315-4b9a74012579" providerId="ADAL" clId="{27AD2208-EE79-4A46-962A-BD500B504C0E}" dt="2025-09-03T12:40:32.225" v="1953" actId="14100"/>
          <ac:spMkLst>
            <pc:docMk/>
            <pc:sldMk cId="3941850903" sldId="1103"/>
            <ac:spMk id="8" creationId="{BA5A1A6F-8CC4-7523-4434-94D6A840216B}"/>
          </ac:spMkLst>
        </pc:spChg>
        <pc:spChg chg="add mod">
          <ac:chgData name="Baffelli, Simone" userId="a54df31a-8c49-4ea4-8315-4b9a74012579" providerId="ADAL" clId="{27AD2208-EE79-4A46-962A-BD500B504C0E}" dt="2025-09-03T12:41:03.850" v="2082" actId="20577"/>
          <ac:spMkLst>
            <pc:docMk/>
            <pc:sldMk cId="3941850903" sldId="1103"/>
            <ac:spMk id="9" creationId="{878A7238-EF86-4F36-E51C-D9D2E4E5D1EE}"/>
          </ac:spMkLst>
        </pc:spChg>
        <pc:picChg chg="add mod">
          <ac:chgData name="Baffelli, Simone" userId="a54df31a-8c49-4ea4-8315-4b9a74012579" providerId="ADAL" clId="{27AD2208-EE79-4A46-962A-BD500B504C0E}" dt="2025-09-03T12:40:18.173" v="1915" actId="1076"/>
          <ac:picMkLst>
            <pc:docMk/>
            <pc:sldMk cId="3941850903" sldId="1103"/>
            <ac:picMk id="5" creationId="{8E0A66CF-AE13-AD98-BAC7-64AA388F7862}"/>
          </ac:picMkLst>
        </pc:picChg>
        <pc:picChg chg="add mod">
          <ac:chgData name="Baffelli, Simone" userId="a54df31a-8c49-4ea4-8315-4b9a74012579" providerId="ADAL" clId="{27AD2208-EE79-4A46-962A-BD500B504C0E}" dt="2025-09-03T12:40:33.875" v="1954" actId="1076"/>
          <ac:picMkLst>
            <pc:docMk/>
            <pc:sldMk cId="3941850903" sldId="1103"/>
            <ac:picMk id="7" creationId="{58985F60-5CAE-4B47-9FB2-B3D26D1F7330}"/>
          </ac:picMkLst>
        </pc:picChg>
        <pc:picChg chg="add mod">
          <ac:chgData name="Baffelli, Simone" userId="a54df31a-8c49-4ea4-8315-4b9a74012579" providerId="ADAL" clId="{27AD2208-EE79-4A46-962A-BD500B504C0E}" dt="2025-09-03T12:41:26.191" v="2084" actId="1076"/>
          <ac:picMkLst>
            <pc:docMk/>
            <pc:sldMk cId="3941850903" sldId="1103"/>
            <ac:picMk id="1026" creationId="{27E1A073-50A5-356D-5081-F07343C1BF1F}"/>
          </ac:picMkLst>
        </pc:picChg>
        <pc:picChg chg="add del mod">
          <ac:chgData name="Baffelli, Simone" userId="a54df31a-8c49-4ea4-8315-4b9a74012579" providerId="ADAL" clId="{27AD2208-EE79-4A46-962A-BD500B504C0E}" dt="2025-09-03T12:41:05.420" v="2083" actId="478"/>
          <ac:picMkLst>
            <pc:docMk/>
            <pc:sldMk cId="3941850903" sldId="1103"/>
            <ac:picMk id="1027" creationId="{FE334ABD-5BC7-09D6-A93F-2B984E00F82C}"/>
          </ac:picMkLst>
        </pc:picChg>
      </pc:sldChg>
      <pc:sldMasterChg chg="modSldLayout">
        <pc:chgData name="Baffelli, Simone" userId="a54df31a-8c49-4ea4-8315-4b9a74012579" providerId="ADAL" clId="{27AD2208-EE79-4A46-962A-BD500B504C0E}" dt="2025-09-01T07:53:03.146" v="65" actId="478"/>
        <pc:sldMasterMkLst>
          <pc:docMk/>
          <pc:sldMasterMk cId="3306547914" sldId="2147483679"/>
        </pc:sldMasterMkLst>
        <pc:sldLayoutChg chg="delSp mod">
          <pc:chgData name="Baffelli, Simone" userId="a54df31a-8c49-4ea4-8315-4b9a74012579" providerId="ADAL" clId="{27AD2208-EE79-4A46-962A-BD500B504C0E}" dt="2025-09-01T07:52:51.706" v="60" actId="478"/>
          <pc:sldLayoutMkLst>
            <pc:docMk/>
            <pc:sldMasterMk cId="3306547914" sldId="2147483679"/>
            <pc:sldLayoutMk cId="355749880" sldId="2147483688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48.281" v="58" actId="478"/>
          <pc:sldLayoutMkLst>
            <pc:docMk/>
            <pc:sldMasterMk cId="3306547914" sldId="2147483679"/>
            <pc:sldLayoutMk cId="2700703965" sldId="2147483689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40.419" v="55" actId="478"/>
          <pc:sldLayoutMkLst>
            <pc:docMk/>
            <pc:sldMasterMk cId="3306547914" sldId="2147483679"/>
            <pc:sldLayoutMk cId="3293291131" sldId="2147483690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37.152" v="54" actId="478"/>
          <pc:sldLayoutMkLst>
            <pc:docMk/>
            <pc:sldMasterMk cId="3306547914" sldId="2147483679"/>
            <pc:sldLayoutMk cId="458123622" sldId="2147483692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43.357" v="56" actId="478"/>
          <pc:sldLayoutMkLst>
            <pc:docMk/>
            <pc:sldMasterMk cId="3306547914" sldId="2147483679"/>
            <pc:sldLayoutMk cId="1990419243" sldId="2147483695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49.949" v="59" actId="478"/>
          <pc:sldLayoutMkLst>
            <pc:docMk/>
            <pc:sldMasterMk cId="3306547914" sldId="2147483679"/>
            <pc:sldLayoutMk cId="3949875945" sldId="2147483699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56.820" v="62" actId="478"/>
          <pc:sldLayoutMkLst>
            <pc:docMk/>
            <pc:sldMasterMk cId="3306547914" sldId="2147483679"/>
            <pc:sldLayoutMk cId="2199252362" sldId="2147483700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54.596" v="61" actId="478"/>
          <pc:sldLayoutMkLst>
            <pc:docMk/>
            <pc:sldMasterMk cId="3306547914" sldId="2147483679"/>
            <pc:sldLayoutMk cId="387957042" sldId="2147483701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59.233" v="63" actId="478"/>
          <pc:sldLayoutMkLst>
            <pc:docMk/>
            <pc:sldMasterMk cId="3306547914" sldId="2147483679"/>
            <pc:sldLayoutMk cId="3947575181" sldId="2147483702"/>
          </pc:sldLayoutMkLst>
        </pc:sldLayoutChg>
        <pc:sldLayoutChg chg="delSp mod">
          <pc:chgData name="Baffelli, Simone" userId="a54df31a-8c49-4ea4-8315-4b9a74012579" providerId="ADAL" clId="{27AD2208-EE79-4A46-962A-BD500B504C0E}" dt="2025-09-01T07:53:01.304" v="64" actId="478"/>
          <pc:sldLayoutMkLst>
            <pc:docMk/>
            <pc:sldMasterMk cId="3306547914" sldId="2147483679"/>
            <pc:sldLayoutMk cId="2969201773" sldId="2147483703"/>
          </pc:sldLayoutMkLst>
        </pc:sldLayoutChg>
        <pc:sldLayoutChg chg="delSp mod">
          <pc:chgData name="Baffelli, Simone" userId="a54df31a-8c49-4ea4-8315-4b9a74012579" providerId="ADAL" clId="{27AD2208-EE79-4A46-962A-BD500B504C0E}" dt="2025-09-01T07:53:03.146" v="65" actId="478"/>
          <pc:sldLayoutMkLst>
            <pc:docMk/>
            <pc:sldMasterMk cId="3306547914" sldId="2147483679"/>
            <pc:sldLayoutMk cId="2298849244" sldId="2147483704"/>
          </pc:sldLayoutMkLst>
        </pc:sldLayoutChg>
        <pc:sldLayoutChg chg="delSp mod">
          <pc:chgData name="Baffelli, Simone" userId="a54df31a-8c49-4ea4-8315-4b9a74012579" providerId="ADAL" clId="{27AD2208-EE79-4A46-962A-BD500B504C0E}" dt="2025-09-01T07:52:45.196" v="57" actId="478"/>
          <pc:sldLayoutMkLst>
            <pc:docMk/>
            <pc:sldMasterMk cId="3306547914" sldId="2147483679"/>
            <pc:sldLayoutMk cId="1637715174" sldId="214748370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B70D-5C08-E94B-8616-596020EA6135}" type="datetimeFigureOut">
              <a:rPr lang="de-DE" smtClean="0"/>
              <a:t>03.09.2025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6FE-7BF0-584F-B1AA-DDC75D02B31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3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CH" dirty="0" err="1"/>
              <a:t>welcome</a:t>
            </a:r>
            <a:r>
              <a:rPr lang="de-CH" dirty="0"/>
              <a:t>, </a:t>
            </a:r>
            <a:r>
              <a:rPr lang="de-CH" dirty="0" err="1"/>
              <a:t>thanks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joining</a:t>
            </a:r>
            <a:r>
              <a:rPr lang="de-CH" dirty="0"/>
              <a:t> Workshop on </a:t>
            </a:r>
            <a:r>
              <a:rPr lang="de-CH" dirty="0" err="1"/>
              <a:t>our</a:t>
            </a:r>
            <a:r>
              <a:rPr lang="de-CH" dirty="0"/>
              <a:t> ORD </a:t>
            </a:r>
            <a:r>
              <a:rPr lang="de-CH" dirty="0" err="1"/>
              <a:t>Explore</a:t>
            </a:r>
            <a:r>
              <a:rPr lang="de-CH" dirty="0"/>
              <a:t> </a:t>
            </a:r>
            <a:r>
              <a:rPr lang="de-CH" dirty="0" err="1"/>
              <a:t>project</a:t>
            </a:r>
            <a:r>
              <a:rPr lang="de-CH" dirty="0"/>
              <a:t> </a:t>
            </a:r>
            <a:r>
              <a:rPr lang="de-CH" dirty="0" err="1"/>
              <a:t>iLog</a:t>
            </a:r>
            <a:endParaRPr lang="de-CH" dirty="0"/>
          </a:p>
          <a:p>
            <a:pPr marL="171450" indent="-171450">
              <a:buFontTx/>
              <a:buChar char="-"/>
            </a:pPr>
            <a:r>
              <a:rPr lang="en-US" dirty="0"/>
              <a:t>We appreciate your active involvement to help us shape this project</a:t>
            </a:r>
          </a:p>
          <a:p>
            <a:pPr marL="171450" indent="-171450">
              <a:buFontTx/>
              <a:buChar char="-"/>
            </a:pPr>
            <a:r>
              <a:rPr lang="en-US" dirty="0"/>
              <a:t>Especially thank the volunteers for preparing some slides about their research activities and digitization needs of instrumentation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91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b="1" dirty="0"/>
              <a:t>Group </a:t>
            </a:r>
            <a:r>
              <a:rPr lang="de-CH" b="1" dirty="0" err="1"/>
              <a:t>of</a:t>
            </a:r>
            <a:r>
              <a:rPr lang="de-CH" b="1" dirty="0"/>
              <a:t> ~40 </a:t>
            </a:r>
            <a:r>
              <a:rPr lang="de-CH" b="1" dirty="0" err="1"/>
              <a:t>people</a:t>
            </a:r>
            <a:r>
              <a:rPr lang="de-CH" dirty="0"/>
              <a:t>, </a:t>
            </a:r>
            <a:r>
              <a:rPr lang="de-CH" dirty="0" err="1"/>
              <a:t>led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Roman Fasel &amp; Oliver Gröning, </a:t>
            </a:r>
            <a:r>
              <a:rPr lang="de-CH" b="1" dirty="0"/>
              <a:t>5 </a:t>
            </a:r>
            <a:r>
              <a:rPr lang="de-CH" b="1" dirty="0" err="1"/>
              <a:t>sub</a:t>
            </a:r>
            <a:r>
              <a:rPr lang="de-CH" b="1" dirty="0"/>
              <a:t> </a:t>
            </a:r>
            <a:r>
              <a:rPr lang="de-CH" b="1" dirty="0" err="1"/>
              <a:t>groups</a:t>
            </a:r>
            <a:r>
              <a:rPr lang="de-CH" dirty="0"/>
              <a:t>, </a:t>
            </a:r>
            <a:r>
              <a:rPr lang="de-CH" dirty="0" err="1"/>
              <a:t>including</a:t>
            </a:r>
            <a:r>
              <a:rPr lang="de-CH" dirty="0"/>
              <a:t>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Study </a:t>
            </a:r>
            <a:r>
              <a:rPr lang="de-CH" dirty="0" err="1"/>
              <a:t>low</a:t>
            </a:r>
            <a:r>
              <a:rPr lang="de-CH" dirty="0"/>
              <a:t>-dimensional </a:t>
            </a:r>
            <a:r>
              <a:rPr lang="de-CH" dirty="0" err="1"/>
              <a:t>nanoscale</a:t>
            </a:r>
            <a:r>
              <a:rPr lang="de-CH" dirty="0"/>
              <a:t> </a:t>
            </a:r>
            <a:r>
              <a:rPr lang="de-CH" dirty="0" err="1"/>
              <a:t>materials</a:t>
            </a:r>
            <a:r>
              <a:rPr lang="de-CH" dirty="0"/>
              <a:t> </a:t>
            </a:r>
            <a:r>
              <a:rPr lang="de-CH" dirty="0" err="1"/>
              <a:t>mostly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scanning</a:t>
            </a:r>
            <a:r>
              <a:rPr lang="de-CH" dirty="0"/>
              <a:t> probe </a:t>
            </a:r>
            <a:r>
              <a:rPr lang="de-CH" dirty="0" err="1"/>
              <a:t>microscopy</a:t>
            </a:r>
            <a:endParaRPr lang="de-CH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486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 err="1"/>
              <a:t>Let</a:t>
            </a:r>
            <a:r>
              <a:rPr lang="de-CH" dirty="0"/>
              <a:t> </a:t>
            </a:r>
            <a:r>
              <a:rPr lang="de-CH" dirty="0" err="1"/>
              <a:t>me</a:t>
            </a:r>
            <a:r>
              <a:rPr lang="de-CH" dirty="0"/>
              <a:t> </a:t>
            </a:r>
            <a:r>
              <a:rPr lang="de-CH" dirty="0" err="1"/>
              <a:t>first</a:t>
            </a:r>
            <a:r>
              <a:rPr lang="de-CH" dirty="0"/>
              <a:t> </a:t>
            </a:r>
            <a:r>
              <a:rPr lang="de-CH" b="1" dirty="0" err="1"/>
              <a:t>introduce</a:t>
            </a:r>
            <a:r>
              <a:rPr lang="de-CH" b="1" dirty="0"/>
              <a:t> </a:t>
            </a:r>
            <a:r>
              <a:rPr lang="de-CH" b="1" dirty="0" err="1"/>
              <a:t>our</a:t>
            </a:r>
            <a:r>
              <a:rPr lang="de-CH" b="1" dirty="0"/>
              <a:t> </a:t>
            </a:r>
            <a:r>
              <a:rPr lang="de-CH" b="1" dirty="0" err="1"/>
              <a:t>project</a:t>
            </a:r>
            <a:r>
              <a:rPr lang="de-CH" b="1" dirty="0"/>
              <a:t> </a:t>
            </a:r>
            <a:r>
              <a:rPr lang="de-CH" b="1" dirty="0" err="1"/>
              <a:t>team</a:t>
            </a:r>
            <a:endParaRPr lang="de-CH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Simone, Scientific IT, project cord.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Despina…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a ORD Explore project that runs for 18 m.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Just got started… not work on it full time..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755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Mockup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8318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Mockup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986FE-7BF0-584F-B1AA-DDC75D02B314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16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image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F47D4A5-16F5-7E5D-B08B-79755E33364B}"/>
              </a:ext>
            </a:extLst>
          </p:cNvPr>
          <p:cNvSpPr/>
          <p:nvPr userDrawn="1"/>
        </p:nvSpPr>
        <p:spPr>
          <a:xfrm>
            <a:off x="-12192" y="2158640"/>
            <a:ext cx="4125508" cy="2997054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0 w 4131604"/>
              <a:gd name="connsiteY0" fmla="*/ 0 h 2984862"/>
              <a:gd name="connsiteX1" fmla="*/ 4131604 w 4131604"/>
              <a:gd name="connsiteY1" fmla="*/ 0 h 2984862"/>
              <a:gd name="connsiteX2" fmla="*/ 3769407 w 4131604"/>
              <a:gd name="connsiteY2" fmla="*/ 2984862 h 2984862"/>
              <a:gd name="connsiteX3" fmla="*/ 18288 w 4131604"/>
              <a:gd name="connsiteY3" fmla="*/ 2984861 h 2984862"/>
              <a:gd name="connsiteX4" fmla="*/ 0 w 4131604"/>
              <a:gd name="connsiteY4" fmla="*/ 0 h 2984862"/>
              <a:gd name="connsiteX0" fmla="*/ 0 w 4131604"/>
              <a:gd name="connsiteY0" fmla="*/ 0 h 2997053"/>
              <a:gd name="connsiteX1" fmla="*/ 4131604 w 4131604"/>
              <a:gd name="connsiteY1" fmla="*/ 0 h 2997053"/>
              <a:gd name="connsiteX2" fmla="*/ 3769407 w 4131604"/>
              <a:gd name="connsiteY2" fmla="*/ 2984862 h 2997053"/>
              <a:gd name="connsiteX3" fmla="*/ 6096 w 4131604"/>
              <a:gd name="connsiteY3" fmla="*/ 2997053 h 2997053"/>
              <a:gd name="connsiteX4" fmla="*/ 0 w 4131604"/>
              <a:gd name="connsiteY4" fmla="*/ 0 h 2997053"/>
              <a:gd name="connsiteX0" fmla="*/ 0 w 4131604"/>
              <a:gd name="connsiteY0" fmla="*/ 0 h 2997054"/>
              <a:gd name="connsiteX1" fmla="*/ 4131604 w 4131604"/>
              <a:gd name="connsiteY1" fmla="*/ 0 h 2997054"/>
              <a:gd name="connsiteX2" fmla="*/ 3769407 w 4131604"/>
              <a:gd name="connsiteY2" fmla="*/ 2997054 h 2997054"/>
              <a:gd name="connsiteX3" fmla="*/ 6096 w 4131604"/>
              <a:gd name="connsiteY3" fmla="*/ 2997053 h 2997054"/>
              <a:gd name="connsiteX4" fmla="*/ 0 w 4131604"/>
              <a:gd name="connsiteY4" fmla="*/ 0 h 2997054"/>
              <a:gd name="connsiteX0" fmla="*/ 3048 w 4125508"/>
              <a:gd name="connsiteY0" fmla="*/ 0 h 2997054"/>
              <a:gd name="connsiteX1" fmla="*/ 4125508 w 4125508"/>
              <a:gd name="connsiteY1" fmla="*/ 0 h 2997054"/>
              <a:gd name="connsiteX2" fmla="*/ 3763311 w 4125508"/>
              <a:gd name="connsiteY2" fmla="*/ 2997054 h 2997054"/>
              <a:gd name="connsiteX3" fmla="*/ 0 w 4125508"/>
              <a:gd name="connsiteY3" fmla="*/ 2997053 h 2997054"/>
              <a:gd name="connsiteX4" fmla="*/ 3048 w 4125508"/>
              <a:gd name="connsiteY4" fmla="*/ 0 h 299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508" h="2997054">
                <a:moveTo>
                  <a:pt x="3048" y="0"/>
                </a:moveTo>
                <a:lnTo>
                  <a:pt x="4125508" y="0"/>
                </a:lnTo>
                <a:lnTo>
                  <a:pt x="3763311" y="2997054"/>
                </a:lnTo>
                <a:lnTo>
                  <a:pt x="0" y="2997053"/>
                </a:lnTo>
                <a:lnTo>
                  <a:pt x="3048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156F0-4BCC-E894-F235-BB8B629E97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39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400" baseline="0">
                <a:solidFill>
                  <a:srgbClr val="BE0000"/>
                </a:solidFill>
              </a:defRPr>
            </a:lvl1pPr>
          </a:lstStyle>
          <a:p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81" y="362222"/>
            <a:ext cx="2596865" cy="69195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0A58DF-93FC-30F9-BB3D-84CDED4C50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188" y="4249993"/>
            <a:ext cx="4058158" cy="369978"/>
          </a:xfrm>
        </p:spPr>
        <p:txBody>
          <a:bodyPr>
            <a:noAutofit/>
          </a:bodyPr>
          <a:lstStyle>
            <a:lvl1pPr marL="0" indent="0" eaLnBrk="1" hangingPunct="1">
              <a:lnSpc>
                <a:spcPct val="125000"/>
              </a:lnSpc>
              <a:buNone/>
              <a:defRPr sz="1300" baseline="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eaLnBrk="1" hangingPunct="1">
              <a:lnSpc>
                <a:spcPct val="125000"/>
              </a:lnSpc>
            </a:pPr>
            <a:r>
              <a:rPr lang="de-CH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«</a:t>
            </a:r>
            <a:r>
              <a:rPr lang="de-CH" b="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nanotech@surfaces</a:t>
            </a:r>
            <a:r>
              <a:rPr lang="de-CH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» Laboratory, Empa, </a:t>
            </a:r>
            <a:r>
              <a:rPr lang="en-US" b="0" dirty="0">
                <a:latin typeface="Segoe UI" pitchFamily="34" charset="0"/>
                <a:ea typeface="Segoe UI" pitchFamily="34" charset="0"/>
                <a:cs typeface="Segoe UI" pitchFamily="34" charset="0"/>
              </a:rPr>
              <a:t>Switzerland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6874141-5790-69FB-EBED-CB244A6329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0439" y="767320"/>
            <a:ext cx="4133755" cy="4388374"/>
          </a:xfrm>
          <a:custGeom>
            <a:avLst/>
            <a:gdLst>
              <a:gd name="connsiteX0" fmla="*/ 0 w 4113213"/>
              <a:gd name="connsiteY0" fmla="*/ 0 h 4378325"/>
              <a:gd name="connsiteX1" fmla="*/ 4113213 w 4113213"/>
              <a:gd name="connsiteY1" fmla="*/ 0 h 4378325"/>
              <a:gd name="connsiteX2" fmla="*/ 4113213 w 4113213"/>
              <a:gd name="connsiteY2" fmla="*/ 4378325 h 4378325"/>
              <a:gd name="connsiteX3" fmla="*/ 0 w 4113213"/>
              <a:gd name="connsiteY3" fmla="*/ 4378325 h 4378325"/>
              <a:gd name="connsiteX4" fmla="*/ 0 w 4113213"/>
              <a:gd name="connsiteY4" fmla="*/ 0 h 4378325"/>
              <a:gd name="connsiteX0" fmla="*/ 0 w 4113213"/>
              <a:gd name="connsiteY0" fmla="*/ 0 h 4378325"/>
              <a:gd name="connsiteX1" fmla="*/ 4113213 w 4113213"/>
              <a:gd name="connsiteY1" fmla="*/ 0 h 4378325"/>
              <a:gd name="connsiteX2" fmla="*/ 3581198 w 4113213"/>
              <a:gd name="connsiteY2" fmla="*/ 4378325 h 4378325"/>
              <a:gd name="connsiteX3" fmla="*/ 0 w 4113213"/>
              <a:gd name="connsiteY3" fmla="*/ 4378325 h 4378325"/>
              <a:gd name="connsiteX4" fmla="*/ 0 w 4113213"/>
              <a:gd name="connsiteY4" fmla="*/ 0 h 4378325"/>
              <a:gd name="connsiteX0" fmla="*/ 0 w 4123261"/>
              <a:gd name="connsiteY0" fmla="*/ 0 h 4378325"/>
              <a:gd name="connsiteX1" fmla="*/ 4123261 w 4123261"/>
              <a:gd name="connsiteY1" fmla="*/ 0 h 4378325"/>
              <a:gd name="connsiteX2" fmla="*/ 3591246 w 4123261"/>
              <a:gd name="connsiteY2" fmla="*/ 4378325 h 4378325"/>
              <a:gd name="connsiteX3" fmla="*/ 10048 w 4123261"/>
              <a:gd name="connsiteY3" fmla="*/ 4378325 h 4378325"/>
              <a:gd name="connsiteX4" fmla="*/ 0 w 4123261"/>
              <a:gd name="connsiteY4" fmla="*/ 0 h 4378325"/>
              <a:gd name="connsiteX0" fmla="*/ 5633 w 4128894"/>
              <a:gd name="connsiteY0" fmla="*/ 0 h 4378325"/>
              <a:gd name="connsiteX1" fmla="*/ 4128894 w 4128894"/>
              <a:gd name="connsiteY1" fmla="*/ 0 h 4378325"/>
              <a:gd name="connsiteX2" fmla="*/ 3596879 w 4128894"/>
              <a:gd name="connsiteY2" fmla="*/ 4378325 h 4378325"/>
              <a:gd name="connsiteX3" fmla="*/ 608 w 4128894"/>
              <a:gd name="connsiteY3" fmla="*/ 4378325 h 4378325"/>
              <a:gd name="connsiteX4" fmla="*/ 5633 w 4128894"/>
              <a:gd name="connsiteY4" fmla="*/ 0 h 4378325"/>
              <a:gd name="connsiteX0" fmla="*/ 10494 w 4133755"/>
              <a:gd name="connsiteY0" fmla="*/ 0 h 4388373"/>
              <a:gd name="connsiteX1" fmla="*/ 4133755 w 4133755"/>
              <a:gd name="connsiteY1" fmla="*/ 0 h 4388373"/>
              <a:gd name="connsiteX2" fmla="*/ 3601740 w 4133755"/>
              <a:gd name="connsiteY2" fmla="*/ 4378325 h 4388373"/>
              <a:gd name="connsiteX3" fmla="*/ 445 w 4133755"/>
              <a:gd name="connsiteY3" fmla="*/ 4388373 h 4388373"/>
              <a:gd name="connsiteX4" fmla="*/ 10494 w 4133755"/>
              <a:gd name="connsiteY4" fmla="*/ 0 h 4388373"/>
              <a:gd name="connsiteX0" fmla="*/ 10494 w 4133755"/>
              <a:gd name="connsiteY0" fmla="*/ 0 h 4388374"/>
              <a:gd name="connsiteX1" fmla="*/ 4133755 w 4133755"/>
              <a:gd name="connsiteY1" fmla="*/ 0 h 4388374"/>
              <a:gd name="connsiteX2" fmla="*/ 3601740 w 4133755"/>
              <a:gd name="connsiteY2" fmla="*/ 4388374 h 4388374"/>
              <a:gd name="connsiteX3" fmla="*/ 445 w 4133755"/>
              <a:gd name="connsiteY3" fmla="*/ 4388373 h 4388374"/>
              <a:gd name="connsiteX4" fmla="*/ 10494 w 4133755"/>
              <a:gd name="connsiteY4" fmla="*/ 0 h 43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755" h="4388374">
                <a:moveTo>
                  <a:pt x="10494" y="0"/>
                </a:moveTo>
                <a:lnTo>
                  <a:pt x="4133755" y="0"/>
                </a:lnTo>
                <a:lnTo>
                  <a:pt x="3601740" y="4388374"/>
                </a:lnTo>
                <a:lnTo>
                  <a:pt x="445" y="4388373"/>
                </a:lnTo>
                <a:cubicBezTo>
                  <a:pt x="-2904" y="2928931"/>
                  <a:pt x="13843" y="1459442"/>
                  <a:pt x="10494" y="0"/>
                </a:cubicBezTo>
                <a:close/>
              </a:path>
            </a:pathLst>
          </a:cu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50A58DF-93FC-30F9-BB3D-84CDED4C5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188" y="3812948"/>
            <a:ext cx="4058158" cy="32984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person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12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video_16:9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4094968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0261" y="1062000"/>
            <a:ext cx="5184000" cy="29160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1699200" y="954000"/>
            <a:ext cx="5184000" cy="2916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de-CH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5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486000" y="1793019"/>
            <a:ext cx="3934800" cy="22356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062802"/>
            <a:ext cx="7831875" cy="43558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850" y="4233863"/>
            <a:ext cx="372745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E25936E-1144-076E-C0BF-45AB13FC8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990" y="4233863"/>
            <a:ext cx="372745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137257B-3991-636E-664B-ABF967F12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293" y="1719263"/>
            <a:ext cx="3909132" cy="2252207"/>
          </a:xfrm>
          <a:custGeom>
            <a:avLst/>
            <a:gdLst>
              <a:gd name="connsiteX0" fmla="*/ 0 w 3514725"/>
              <a:gd name="connsiteY0" fmla="*/ 2239962 h 2239962"/>
              <a:gd name="connsiteX1" fmla="*/ 559991 w 3514725"/>
              <a:gd name="connsiteY1" fmla="*/ 0 h 2239962"/>
              <a:gd name="connsiteX2" fmla="*/ 3514725 w 3514725"/>
              <a:gd name="connsiteY2" fmla="*/ 0 h 2239962"/>
              <a:gd name="connsiteX3" fmla="*/ 2954735 w 3514725"/>
              <a:gd name="connsiteY3" fmla="*/ 2239962 h 2239962"/>
              <a:gd name="connsiteX4" fmla="*/ 0 w 3514725"/>
              <a:gd name="connsiteY4" fmla="*/ 2239962 h 2239962"/>
              <a:gd name="connsiteX0" fmla="*/ 0 w 3514725"/>
              <a:gd name="connsiteY0" fmla="*/ 2258250 h 2258250"/>
              <a:gd name="connsiteX1" fmla="*/ 20495 w 3514725"/>
              <a:gd name="connsiteY1" fmla="*/ 0 h 2258250"/>
              <a:gd name="connsiteX2" fmla="*/ 3514725 w 3514725"/>
              <a:gd name="connsiteY2" fmla="*/ 18288 h 2258250"/>
              <a:gd name="connsiteX3" fmla="*/ 2954735 w 3514725"/>
              <a:gd name="connsiteY3" fmla="*/ 2258250 h 2258250"/>
              <a:gd name="connsiteX4" fmla="*/ 0 w 3514725"/>
              <a:gd name="connsiteY4" fmla="*/ 2258250 h 2258250"/>
              <a:gd name="connsiteX0" fmla="*/ 0 w 3807333"/>
              <a:gd name="connsiteY0" fmla="*/ 2249106 h 2258250"/>
              <a:gd name="connsiteX1" fmla="*/ 313103 w 3807333"/>
              <a:gd name="connsiteY1" fmla="*/ 0 h 2258250"/>
              <a:gd name="connsiteX2" fmla="*/ 3807333 w 3807333"/>
              <a:gd name="connsiteY2" fmla="*/ 18288 h 2258250"/>
              <a:gd name="connsiteX3" fmla="*/ 3247343 w 3807333"/>
              <a:gd name="connsiteY3" fmla="*/ 2258250 h 2258250"/>
              <a:gd name="connsiteX4" fmla="*/ 0 w 3807333"/>
              <a:gd name="connsiteY4" fmla="*/ 2249106 h 2258250"/>
              <a:gd name="connsiteX0" fmla="*/ 0 w 3807333"/>
              <a:gd name="connsiteY0" fmla="*/ 2239962 h 2249106"/>
              <a:gd name="connsiteX1" fmla="*/ 258239 w 3807333"/>
              <a:gd name="connsiteY1" fmla="*/ 0 h 2249106"/>
              <a:gd name="connsiteX2" fmla="*/ 3807333 w 3807333"/>
              <a:gd name="connsiteY2" fmla="*/ 9144 h 2249106"/>
              <a:gd name="connsiteX3" fmla="*/ 3247343 w 3807333"/>
              <a:gd name="connsiteY3" fmla="*/ 2249106 h 2249106"/>
              <a:gd name="connsiteX4" fmla="*/ 0 w 380733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247343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603959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0818 h 2239962"/>
              <a:gd name="connsiteX1" fmla="*/ 283997 w 3898773"/>
              <a:gd name="connsiteY1" fmla="*/ 8028 h 2239962"/>
              <a:gd name="connsiteX2" fmla="*/ 3898773 w 3898773"/>
              <a:gd name="connsiteY2" fmla="*/ 0 h 2239962"/>
              <a:gd name="connsiteX3" fmla="*/ 3603959 w 3898773"/>
              <a:gd name="connsiteY3" fmla="*/ 2239962 h 2239962"/>
              <a:gd name="connsiteX4" fmla="*/ 0 w 3898773"/>
              <a:gd name="connsiteY4" fmla="*/ 2230818 h 2239962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78201 w 3898773"/>
              <a:gd name="connsiteY3" fmla="*/ 2244255 h 2244255"/>
              <a:gd name="connsiteX4" fmla="*/ 0 w 3898773"/>
              <a:gd name="connsiteY4" fmla="*/ 2230818 h 2244255"/>
              <a:gd name="connsiteX0" fmla="*/ 0 w 3898773"/>
              <a:gd name="connsiteY0" fmla="*/ 2230818 h 2248548"/>
              <a:gd name="connsiteX1" fmla="*/ 283997 w 3898773"/>
              <a:gd name="connsiteY1" fmla="*/ 8028 h 2248548"/>
              <a:gd name="connsiteX2" fmla="*/ 3898773 w 3898773"/>
              <a:gd name="connsiteY2" fmla="*/ 0 h 2248548"/>
              <a:gd name="connsiteX3" fmla="*/ 3591080 w 3898773"/>
              <a:gd name="connsiteY3" fmla="*/ 2248548 h 2248548"/>
              <a:gd name="connsiteX4" fmla="*/ 0 w 3898773"/>
              <a:gd name="connsiteY4" fmla="*/ 2230818 h 2248548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91080 w 3898773"/>
              <a:gd name="connsiteY3" fmla="*/ 2244255 h 2244255"/>
              <a:gd name="connsiteX4" fmla="*/ 0 w 3898773"/>
              <a:gd name="connsiteY4" fmla="*/ 2230818 h 2244255"/>
              <a:gd name="connsiteX0" fmla="*/ 0 w 3907359"/>
              <a:gd name="connsiteY0" fmla="*/ 2230818 h 2244255"/>
              <a:gd name="connsiteX1" fmla="*/ 283997 w 3907359"/>
              <a:gd name="connsiteY1" fmla="*/ 8028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44255"/>
              <a:gd name="connsiteX1" fmla="*/ 45458 w 3907359"/>
              <a:gd name="connsiteY1" fmla="*/ 77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36304"/>
              <a:gd name="connsiteX1" fmla="*/ 45458 w 3907359"/>
              <a:gd name="connsiteY1" fmla="*/ 77 h 2236304"/>
              <a:gd name="connsiteX2" fmla="*/ 3907359 w 3907359"/>
              <a:gd name="connsiteY2" fmla="*/ 0 h 2236304"/>
              <a:gd name="connsiteX3" fmla="*/ 3861424 w 3907359"/>
              <a:gd name="connsiteY3" fmla="*/ 2236304 h 2236304"/>
              <a:gd name="connsiteX4" fmla="*/ 0 w 3907359"/>
              <a:gd name="connsiteY4" fmla="*/ 2230818 h 2236304"/>
              <a:gd name="connsiteX0" fmla="*/ 0 w 3907359"/>
              <a:gd name="connsiteY0" fmla="*/ 2230818 h 2236304"/>
              <a:gd name="connsiteX1" fmla="*/ 45458 w 3907359"/>
              <a:gd name="connsiteY1" fmla="*/ 77 h 2236304"/>
              <a:gd name="connsiteX2" fmla="*/ 3907359 w 3907359"/>
              <a:gd name="connsiteY2" fmla="*/ 0 h 2236304"/>
              <a:gd name="connsiteX3" fmla="*/ 3893229 w 3907359"/>
              <a:gd name="connsiteY3" fmla="*/ 2236304 h 2236304"/>
              <a:gd name="connsiteX4" fmla="*/ 0 w 3907359"/>
              <a:gd name="connsiteY4" fmla="*/ 2230818 h 2236304"/>
              <a:gd name="connsiteX0" fmla="*/ 0 w 3909132"/>
              <a:gd name="connsiteY0" fmla="*/ 2230818 h 2252207"/>
              <a:gd name="connsiteX1" fmla="*/ 45458 w 3909132"/>
              <a:gd name="connsiteY1" fmla="*/ 77 h 2252207"/>
              <a:gd name="connsiteX2" fmla="*/ 3907359 w 3909132"/>
              <a:gd name="connsiteY2" fmla="*/ 0 h 2252207"/>
              <a:gd name="connsiteX3" fmla="*/ 3909132 w 3909132"/>
              <a:gd name="connsiteY3" fmla="*/ 2252207 h 2252207"/>
              <a:gd name="connsiteX4" fmla="*/ 0 w 3909132"/>
              <a:gd name="connsiteY4" fmla="*/ 2230818 h 2252207"/>
              <a:gd name="connsiteX0" fmla="*/ 0 w 3909132"/>
              <a:gd name="connsiteY0" fmla="*/ 2230818 h 2252207"/>
              <a:gd name="connsiteX1" fmla="*/ 5701 w 3909132"/>
              <a:gd name="connsiteY1" fmla="*/ 8029 h 2252207"/>
              <a:gd name="connsiteX2" fmla="*/ 3907359 w 3909132"/>
              <a:gd name="connsiteY2" fmla="*/ 0 h 2252207"/>
              <a:gd name="connsiteX3" fmla="*/ 3909132 w 3909132"/>
              <a:gd name="connsiteY3" fmla="*/ 2252207 h 2252207"/>
              <a:gd name="connsiteX4" fmla="*/ 0 w 3909132"/>
              <a:gd name="connsiteY4" fmla="*/ 2230818 h 22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132" h="2252207">
                <a:moveTo>
                  <a:pt x="0" y="2230818"/>
                </a:moveTo>
                <a:cubicBezTo>
                  <a:pt x="1900" y="1489888"/>
                  <a:pt x="3801" y="748959"/>
                  <a:pt x="5701" y="8029"/>
                </a:cubicBezTo>
                <a:lnTo>
                  <a:pt x="3907359" y="0"/>
                </a:lnTo>
                <a:lnTo>
                  <a:pt x="3909132" y="2252207"/>
                </a:lnTo>
                <a:lnTo>
                  <a:pt x="0" y="2230818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4719600" y="1793019"/>
            <a:ext cx="3934800" cy="22356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EB5EFFC4-1AD9-90BA-DE0B-86F9599914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2942" y="1719263"/>
            <a:ext cx="3932986" cy="2236303"/>
          </a:xfrm>
          <a:custGeom>
            <a:avLst/>
            <a:gdLst>
              <a:gd name="connsiteX0" fmla="*/ 0 w 3514725"/>
              <a:gd name="connsiteY0" fmla="*/ 2239962 h 2239962"/>
              <a:gd name="connsiteX1" fmla="*/ 559991 w 3514725"/>
              <a:gd name="connsiteY1" fmla="*/ 0 h 2239962"/>
              <a:gd name="connsiteX2" fmla="*/ 3514725 w 3514725"/>
              <a:gd name="connsiteY2" fmla="*/ 0 h 2239962"/>
              <a:gd name="connsiteX3" fmla="*/ 2954735 w 3514725"/>
              <a:gd name="connsiteY3" fmla="*/ 2239962 h 2239962"/>
              <a:gd name="connsiteX4" fmla="*/ 0 w 3514725"/>
              <a:gd name="connsiteY4" fmla="*/ 2239962 h 2239962"/>
              <a:gd name="connsiteX0" fmla="*/ 0 w 3514725"/>
              <a:gd name="connsiteY0" fmla="*/ 2258250 h 2258250"/>
              <a:gd name="connsiteX1" fmla="*/ 20495 w 3514725"/>
              <a:gd name="connsiteY1" fmla="*/ 0 h 2258250"/>
              <a:gd name="connsiteX2" fmla="*/ 3514725 w 3514725"/>
              <a:gd name="connsiteY2" fmla="*/ 18288 h 2258250"/>
              <a:gd name="connsiteX3" fmla="*/ 2954735 w 3514725"/>
              <a:gd name="connsiteY3" fmla="*/ 2258250 h 2258250"/>
              <a:gd name="connsiteX4" fmla="*/ 0 w 3514725"/>
              <a:gd name="connsiteY4" fmla="*/ 2258250 h 2258250"/>
              <a:gd name="connsiteX0" fmla="*/ 0 w 3807333"/>
              <a:gd name="connsiteY0" fmla="*/ 2249106 h 2258250"/>
              <a:gd name="connsiteX1" fmla="*/ 313103 w 3807333"/>
              <a:gd name="connsiteY1" fmla="*/ 0 h 2258250"/>
              <a:gd name="connsiteX2" fmla="*/ 3807333 w 3807333"/>
              <a:gd name="connsiteY2" fmla="*/ 18288 h 2258250"/>
              <a:gd name="connsiteX3" fmla="*/ 3247343 w 3807333"/>
              <a:gd name="connsiteY3" fmla="*/ 2258250 h 2258250"/>
              <a:gd name="connsiteX4" fmla="*/ 0 w 3807333"/>
              <a:gd name="connsiteY4" fmla="*/ 2249106 h 2258250"/>
              <a:gd name="connsiteX0" fmla="*/ 0 w 3807333"/>
              <a:gd name="connsiteY0" fmla="*/ 2239962 h 2249106"/>
              <a:gd name="connsiteX1" fmla="*/ 258239 w 3807333"/>
              <a:gd name="connsiteY1" fmla="*/ 0 h 2249106"/>
              <a:gd name="connsiteX2" fmla="*/ 3807333 w 3807333"/>
              <a:gd name="connsiteY2" fmla="*/ 9144 h 2249106"/>
              <a:gd name="connsiteX3" fmla="*/ 3247343 w 3807333"/>
              <a:gd name="connsiteY3" fmla="*/ 2249106 h 2249106"/>
              <a:gd name="connsiteX4" fmla="*/ 0 w 380733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247343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603959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0818 h 2239962"/>
              <a:gd name="connsiteX1" fmla="*/ 283997 w 3898773"/>
              <a:gd name="connsiteY1" fmla="*/ 8028 h 2239962"/>
              <a:gd name="connsiteX2" fmla="*/ 3898773 w 3898773"/>
              <a:gd name="connsiteY2" fmla="*/ 0 h 2239962"/>
              <a:gd name="connsiteX3" fmla="*/ 3603959 w 3898773"/>
              <a:gd name="connsiteY3" fmla="*/ 2239962 h 2239962"/>
              <a:gd name="connsiteX4" fmla="*/ 0 w 3898773"/>
              <a:gd name="connsiteY4" fmla="*/ 2230818 h 2239962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78201 w 3898773"/>
              <a:gd name="connsiteY3" fmla="*/ 2244255 h 2244255"/>
              <a:gd name="connsiteX4" fmla="*/ 0 w 3898773"/>
              <a:gd name="connsiteY4" fmla="*/ 2230818 h 2244255"/>
              <a:gd name="connsiteX0" fmla="*/ 0 w 3898773"/>
              <a:gd name="connsiteY0" fmla="*/ 2230818 h 2248548"/>
              <a:gd name="connsiteX1" fmla="*/ 283997 w 3898773"/>
              <a:gd name="connsiteY1" fmla="*/ 8028 h 2248548"/>
              <a:gd name="connsiteX2" fmla="*/ 3898773 w 3898773"/>
              <a:gd name="connsiteY2" fmla="*/ 0 h 2248548"/>
              <a:gd name="connsiteX3" fmla="*/ 3591080 w 3898773"/>
              <a:gd name="connsiteY3" fmla="*/ 2248548 h 2248548"/>
              <a:gd name="connsiteX4" fmla="*/ 0 w 3898773"/>
              <a:gd name="connsiteY4" fmla="*/ 2230818 h 2248548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91080 w 3898773"/>
              <a:gd name="connsiteY3" fmla="*/ 2244255 h 2244255"/>
              <a:gd name="connsiteX4" fmla="*/ 0 w 3898773"/>
              <a:gd name="connsiteY4" fmla="*/ 2230818 h 2244255"/>
              <a:gd name="connsiteX0" fmla="*/ 0 w 3907359"/>
              <a:gd name="connsiteY0" fmla="*/ 2230818 h 2244255"/>
              <a:gd name="connsiteX1" fmla="*/ 283997 w 3907359"/>
              <a:gd name="connsiteY1" fmla="*/ 8028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44255"/>
              <a:gd name="connsiteX1" fmla="*/ 5701 w 3907359"/>
              <a:gd name="connsiteY1" fmla="*/ 77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25035"/>
              <a:gd name="connsiteY0" fmla="*/ 2230818 h 2252206"/>
              <a:gd name="connsiteX1" fmla="*/ 5701 w 3925035"/>
              <a:gd name="connsiteY1" fmla="*/ 77 h 2252206"/>
              <a:gd name="connsiteX2" fmla="*/ 3907359 w 3925035"/>
              <a:gd name="connsiteY2" fmla="*/ 0 h 2252206"/>
              <a:gd name="connsiteX3" fmla="*/ 3925035 w 3925035"/>
              <a:gd name="connsiteY3" fmla="*/ 2252206 h 2252206"/>
              <a:gd name="connsiteX4" fmla="*/ 0 w 3925035"/>
              <a:gd name="connsiteY4" fmla="*/ 2230818 h 2252206"/>
              <a:gd name="connsiteX0" fmla="*/ 0 w 3932986"/>
              <a:gd name="connsiteY0" fmla="*/ 2230818 h 2236303"/>
              <a:gd name="connsiteX1" fmla="*/ 5701 w 3932986"/>
              <a:gd name="connsiteY1" fmla="*/ 77 h 2236303"/>
              <a:gd name="connsiteX2" fmla="*/ 3907359 w 3932986"/>
              <a:gd name="connsiteY2" fmla="*/ 0 h 2236303"/>
              <a:gd name="connsiteX3" fmla="*/ 3932986 w 3932986"/>
              <a:gd name="connsiteY3" fmla="*/ 2236303 h 2236303"/>
              <a:gd name="connsiteX4" fmla="*/ 0 w 3932986"/>
              <a:gd name="connsiteY4" fmla="*/ 2230818 h 223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2986" h="2236303">
                <a:moveTo>
                  <a:pt x="0" y="2230818"/>
                </a:moveTo>
                <a:cubicBezTo>
                  <a:pt x="1900" y="1487238"/>
                  <a:pt x="3801" y="743657"/>
                  <a:pt x="5701" y="77"/>
                </a:cubicBezTo>
                <a:lnTo>
                  <a:pt x="3907359" y="0"/>
                </a:lnTo>
                <a:lnTo>
                  <a:pt x="3932986" y="2236303"/>
                </a:lnTo>
                <a:lnTo>
                  <a:pt x="0" y="2230818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75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059750"/>
            <a:ext cx="7831875" cy="43863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30EF0E9D-3E41-96A1-5523-8CFF11853BD3}"/>
              </a:ext>
            </a:extLst>
          </p:cNvPr>
          <p:cNvSpPr/>
          <p:nvPr userDrawn="1"/>
        </p:nvSpPr>
        <p:spPr>
          <a:xfrm>
            <a:off x="399650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650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137257B-3991-636E-664B-ABF967F12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705" y="1726577"/>
            <a:ext cx="2517867" cy="22296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Rechteck 11">
            <a:extLst>
              <a:ext uri="{FF2B5EF4-FFF2-40B4-BE49-F238E27FC236}">
                <a16:creationId xmlns:a16="http://schemas.microsoft.com/office/drawing/2014/main" id="{478E42A3-FB92-B9B7-0F43-3EE6AD0093C1}"/>
              </a:ext>
            </a:extLst>
          </p:cNvPr>
          <p:cNvSpPr/>
          <p:nvPr userDrawn="1"/>
        </p:nvSpPr>
        <p:spPr>
          <a:xfrm>
            <a:off x="3194057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1CFCB62-8B4F-7571-3B43-164566CD1C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4057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D6028FF9-28F8-8705-903F-DE5CE21396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4179" y="1726578"/>
            <a:ext cx="2511800" cy="22296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7DD19DC7-6D8D-A61F-6791-ECF830D822D6}"/>
              </a:ext>
            </a:extLst>
          </p:cNvPr>
          <p:cNvSpPr/>
          <p:nvPr userDrawn="1"/>
        </p:nvSpPr>
        <p:spPr>
          <a:xfrm>
            <a:off x="5973833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16E8CFC-D84A-7AE8-11C6-01133B9E7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3833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4" name="Bildplatzhalter 14">
            <a:extLst>
              <a:ext uri="{FF2B5EF4-FFF2-40B4-BE49-F238E27FC236}">
                <a16:creationId xmlns:a16="http://schemas.microsoft.com/office/drawing/2014/main" id="{FCD1EC4B-F27F-E095-9FC9-084F5CF44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3955" y="1726578"/>
            <a:ext cx="2484829" cy="22296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058192"/>
            <a:ext cx="7831875" cy="44019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737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C133B6D0-D5FF-2456-DBB0-EB1A3866B9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264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998E2BCB-F569-05E4-1B63-30D92DD851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3860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62" name="Rechteck 19">
            <a:extLst>
              <a:ext uri="{FF2B5EF4-FFF2-40B4-BE49-F238E27FC236}">
                <a16:creationId xmlns:a16="http://schemas.microsoft.com/office/drawing/2014/main" id="{82D50EB1-B7A5-9EEB-DD1C-F895B3373D70}"/>
              </a:ext>
            </a:extLst>
          </p:cNvPr>
          <p:cNvSpPr/>
          <p:nvPr userDrawn="1"/>
        </p:nvSpPr>
        <p:spPr>
          <a:xfrm>
            <a:off x="410573" y="2140167"/>
            <a:ext cx="1922163" cy="1243355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Bildplatzhalter 14">
            <a:extLst>
              <a:ext uri="{FF2B5EF4-FFF2-40B4-BE49-F238E27FC236}">
                <a16:creationId xmlns:a16="http://schemas.microsoft.com/office/drawing/2014/main" id="{A5F614DB-B9E0-3634-3FF2-9EF5F091D8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417" y="2094499"/>
            <a:ext cx="1922163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2" name="Rechteck 19">
            <a:extLst>
              <a:ext uri="{FF2B5EF4-FFF2-40B4-BE49-F238E27FC236}">
                <a16:creationId xmlns:a16="http://schemas.microsoft.com/office/drawing/2014/main" id="{A29D81E8-119E-B8A6-3FFA-D6B7ADD9EF78}"/>
              </a:ext>
            </a:extLst>
          </p:cNvPr>
          <p:cNvSpPr/>
          <p:nvPr userDrawn="1"/>
        </p:nvSpPr>
        <p:spPr>
          <a:xfrm>
            <a:off x="2474505" y="2140167"/>
            <a:ext cx="1905688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Bildplatzhalter 14">
            <a:extLst>
              <a:ext uri="{FF2B5EF4-FFF2-40B4-BE49-F238E27FC236}">
                <a16:creationId xmlns:a16="http://schemas.microsoft.com/office/drawing/2014/main" id="{3FE453D8-633C-1CDD-B46D-3F426A0250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50348" y="2094499"/>
            <a:ext cx="1905689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4" name="Rechteck 19">
            <a:extLst>
              <a:ext uri="{FF2B5EF4-FFF2-40B4-BE49-F238E27FC236}">
                <a16:creationId xmlns:a16="http://schemas.microsoft.com/office/drawing/2014/main" id="{6E4BBF06-3519-DDA0-BA59-05329AA272CF}"/>
              </a:ext>
            </a:extLst>
          </p:cNvPr>
          <p:cNvSpPr/>
          <p:nvPr userDrawn="1"/>
        </p:nvSpPr>
        <p:spPr>
          <a:xfrm>
            <a:off x="4521961" y="2140167"/>
            <a:ext cx="1928188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Bildplatzhalter 14">
            <a:extLst>
              <a:ext uri="{FF2B5EF4-FFF2-40B4-BE49-F238E27FC236}">
                <a16:creationId xmlns:a16="http://schemas.microsoft.com/office/drawing/2014/main" id="{F3B846A8-F115-3331-FA44-7908C32236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97804" y="2094499"/>
            <a:ext cx="1918269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6" name="Rechteck 19">
            <a:extLst>
              <a:ext uri="{FF2B5EF4-FFF2-40B4-BE49-F238E27FC236}">
                <a16:creationId xmlns:a16="http://schemas.microsoft.com/office/drawing/2014/main" id="{7F74CAB6-EE8F-0D5F-F80C-AA432C5132B5}"/>
              </a:ext>
            </a:extLst>
          </p:cNvPr>
          <p:cNvSpPr/>
          <p:nvPr userDrawn="1"/>
        </p:nvSpPr>
        <p:spPr>
          <a:xfrm>
            <a:off x="6581466" y="2140167"/>
            <a:ext cx="1922163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Bildplatzhalter 14">
            <a:extLst>
              <a:ext uri="{FF2B5EF4-FFF2-40B4-BE49-F238E27FC236}">
                <a16:creationId xmlns:a16="http://schemas.microsoft.com/office/drawing/2014/main" id="{A7536D62-2D1A-B106-A0B2-342697A550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7310" y="2094499"/>
            <a:ext cx="1911712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80" name="Textplatzhalter 11">
            <a:extLst>
              <a:ext uri="{FF2B5EF4-FFF2-40B4-BE49-F238E27FC236}">
                <a16:creationId xmlns:a16="http://schemas.microsoft.com/office/drawing/2014/main" id="{4EB8D87F-47D5-3FBB-4021-C255F3608D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1666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1" name="Textplatzhalter 11">
            <a:extLst>
              <a:ext uri="{FF2B5EF4-FFF2-40B4-BE49-F238E27FC236}">
                <a16:creationId xmlns:a16="http://schemas.microsoft.com/office/drawing/2014/main" id="{2476D2AC-9F1E-4B3C-0B61-5F413108FE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5598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3" name="Textplatzhalter 11">
            <a:extLst>
              <a:ext uri="{FF2B5EF4-FFF2-40B4-BE49-F238E27FC236}">
                <a16:creationId xmlns:a16="http://schemas.microsoft.com/office/drawing/2014/main" id="{5FAB60BF-471F-9197-5FE0-43F286FE0B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65443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4" name="Textplatzhalter 11">
            <a:extLst>
              <a:ext uri="{FF2B5EF4-FFF2-40B4-BE49-F238E27FC236}">
                <a16:creationId xmlns:a16="http://schemas.microsoft.com/office/drawing/2014/main" id="{445C3C0D-03BC-5DF8-CF73-378BF12B20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24149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5" name="Textplatzhalter 11">
            <a:extLst>
              <a:ext uri="{FF2B5EF4-FFF2-40B4-BE49-F238E27FC236}">
                <a16:creationId xmlns:a16="http://schemas.microsoft.com/office/drawing/2014/main" id="{621B628F-BA05-D04F-28ED-565B7D9921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7630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849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image­_1010x1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69802B-4F18-D435-8B99-D80045F8E134}"/>
              </a:ext>
            </a:extLst>
          </p:cNvPr>
          <p:cNvSpPr/>
          <p:nvPr userDrawn="1"/>
        </p:nvSpPr>
        <p:spPr>
          <a:xfrm>
            <a:off x="4177553" y="654426"/>
            <a:ext cx="4966447" cy="4494098"/>
          </a:xfrm>
          <a:custGeom>
            <a:avLst/>
            <a:gdLst>
              <a:gd name="connsiteX0" fmla="*/ 0 w 4966447"/>
              <a:gd name="connsiteY0" fmla="*/ 0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0 w 4966447"/>
              <a:gd name="connsiteY4" fmla="*/ 0 h 4494098"/>
              <a:gd name="connsiteX0" fmla="*/ 546265 w 4966447"/>
              <a:gd name="connsiteY0" fmla="*/ 11876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546265 w 4966447"/>
              <a:gd name="connsiteY4" fmla="*/ 11876 h 44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47" h="4494098">
                <a:moveTo>
                  <a:pt x="546265" y="11876"/>
                </a:moveTo>
                <a:lnTo>
                  <a:pt x="4966447" y="0"/>
                </a:lnTo>
                <a:lnTo>
                  <a:pt x="4966447" y="4494098"/>
                </a:lnTo>
                <a:lnTo>
                  <a:pt x="0" y="4494098"/>
                </a:lnTo>
                <a:lnTo>
                  <a:pt x="546265" y="11876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DF1220F-A839-A315-D73A-BE4C87B949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8706" y="1"/>
            <a:ext cx="4831390" cy="5149438"/>
          </a:xfrm>
          <a:custGeom>
            <a:avLst/>
            <a:gdLst>
              <a:gd name="connsiteX0" fmla="*/ 0 w 4169708"/>
              <a:gd name="connsiteY0" fmla="*/ 5143500 h 5143500"/>
              <a:gd name="connsiteX1" fmla="*/ 1042427 w 4169708"/>
              <a:gd name="connsiteY1" fmla="*/ 0 h 5143500"/>
              <a:gd name="connsiteX2" fmla="*/ 4169708 w 4169708"/>
              <a:gd name="connsiteY2" fmla="*/ 0 h 5143500"/>
              <a:gd name="connsiteX3" fmla="*/ 3127281 w 4169708"/>
              <a:gd name="connsiteY3" fmla="*/ 5143500 h 5143500"/>
              <a:gd name="connsiteX4" fmla="*/ 0 w 4169708"/>
              <a:gd name="connsiteY4" fmla="*/ 5143500 h 5143500"/>
              <a:gd name="connsiteX0" fmla="*/ 0 w 4799100"/>
              <a:gd name="connsiteY0" fmla="*/ 5149438 h 5149438"/>
              <a:gd name="connsiteX1" fmla="*/ 1671819 w 4799100"/>
              <a:gd name="connsiteY1" fmla="*/ 0 h 5149438"/>
              <a:gd name="connsiteX2" fmla="*/ 4799100 w 4799100"/>
              <a:gd name="connsiteY2" fmla="*/ 0 h 5149438"/>
              <a:gd name="connsiteX3" fmla="*/ 3756673 w 4799100"/>
              <a:gd name="connsiteY3" fmla="*/ 5143500 h 5149438"/>
              <a:gd name="connsiteX4" fmla="*/ 0 w 4799100"/>
              <a:gd name="connsiteY4" fmla="*/ 5149438 h 5149438"/>
              <a:gd name="connsiteX0" fmla="*/ 0 w 4799100"/>
              <a:gd name="connsiteY0" fmla="*/ 5149438 h 5149438"/>
              <a:gd name="connsiteX1" fmla="*/ 620853 w 4799100"/>
              <a:gd name="connsiteY1" fmla="*/ 17813 h 5149438"/>
              <a:gd name="connsiteX2" fmla="*/ 4799100 w 4799100"/>
              <a:gd name="connsiteY2" fmla="*/ 0 h 5149438"/>
              <a:gd name="connsiteX3" fmla="*/ 3756673 w 4799100"/>
              <a:gd name="connsiteY3" fmla="*/ 5143500 h 5149438"/>
              <a:gd name="connsiteX4" fmla="*/ 0 w 4799100"/>
              <a:gd name="connsiteY4" fmla="*/ 5149438 h 5149438"/>
              <a:gd name="connsiteX0" fmla="*/ 0 w 4831390"/>
              <a:gd name="connsiteY0" fmla="*/ 5149438 h 5149438"/>
              <a:gd name="connsiteX1" fmla="*/ 620853 w 4831390"/>
              <a:gd name="connsiteY1" fmla="*/ 17813 h 5149438"/>
              <a:gd name="connsiteX2" fmla="*/ 4799100 w 4831390"/>
              <a:gd name="connsiteY2" fmla="*/ 0 h 5149438"/>
              <a:gd name="connsiteX3" fmla="*/ 4831390 w 4831390"/>
              <a:gd name="connsiteY3" fmla="*/ 5149437 h 5149438"/>
              <a:gd name="connsiteX4" fmla="*/ 0 w 4831390"/>
              <a:gd name="connsiteY4" fmla="*/ 5149438 h 5149438"/>
              <a:gd name="connsiteX0" fmla="*/ 0 w 4834726"/>
              <a:gd name="connsiteY0" fmla="*/ 5143500 h 5143500"/>
              <a:gd name="connsiteX1" fmla="*/ 620853 w 4834726"/>
              <a:gd name="connsiteY1" fmla="*/ 11875 h 5143500"/>
              <a:gd name="connsiteX2" fmla="*/ 4834726 w 4834726"/>
              <a:gd name="connsiteY2" fmla="*/ 0 h 5143500"/>
              <a:gd name="connsiteX3" fmla="*/ 4831390 w 4834726"/>
              <a:gd name="connsiteY3" fmla="*/ 5143499 h 5143500"/>
              <a:gd name="connsiteX4" fmla="*/ 0 w 4834726"/>
              <a:gd name="connsiteY4" fmla="*/ 5143500 h 5143500"/>
              <a:gd name="connsiteX0" fmla="*/ 0 w 4834726"/>
              <a:gd name="connsiteY0" fmla="*/ 5149438 h 5149438"/>
              <a:gd name="connsiteX1" fmla="*/ 620853 w 4834726"/>
              <a:gd name="connsiteY1" fmla="*/ 0 h 5149438"/>
              <a:gd name="connsiteX2" fmla="*/ 4834726 w 4834726"/>
              <a:gd name="connsiteY2" fmla="*/ 5938 h 5149438"/>
              <a:gd name="connsiteX3" fmla="*/ 4831390 w 4834726"/>
              <a:gd name="connsiteY3" fmla="*/ 5149437 h 5149438"/>
              <a:gd name="connsiteX4" fmla="*/ 0 w 4834726"/>
              <a:gd name="connsiteY4" fmla="*/ 5149438 h 5149438"/>
              <a:gd name="connsiteX0" fmla="*/ 0 w 4831390"/>
              <a:gd name="connsiteY0" fmla="*/ 5149438 h 5149438"/>
              <a:gd name="connsiteX1" fmla="*/ 620853 w 4831390"/>
              <a:gd name="connsiteY1" fmla="*/ 0 h 5149438"/>
              <a:gd name="connsiteX2" fmla="*/ 4828788 w 4831390"/>
              <a:gd name="connsiteY2" fmla="*/ 1 h 5149438"/>
              <a:gd name="connsiteX3" fmla="*/ 4831390 w 4831390"/>
              <a:gd name="connsiteY3" fmla="*/ 5149437 h 5149438"/>
              <a:gd name="connsiteX4" fmla="*/ 0 w 4831390"/>
              <a:gd name="connsiteY4" fmla="*/ 5149438 h 514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1390" h="5149438">
                <a:moveTo>
                  <a:pt x="0" y="5149438"/>
                </a:moveTo>
                <a:lnTo>
                  <a:pt x="620853" y="0"/>
                </a:lnTo>
                <a:lnTo>
                  <a:pt x="4828788" y="1"/>
                </a:lnTo>
                <a:cubicBezTo>
                  <a:pt x="4829655" y="1716480"/>
                  <a:pt x="4830523" y="3432958"/>
                  <a:pt x="4831390" y="5149437"/>
                </a:cubicBezTo>
                <a:lnTo>
                  <a:pt x="0" y="5149438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3E4037-882C-564C-DD48-B94BC80B92DB}"/>
              </a:ext>
            </a:extLst>
          </p:cNvPr>
          <p:cNvSpPr txBox="1"/>
          <p:nvPr userDrawn="1"/>
        </p:nvSpPr>
        <p:spPr>
          <a:xfrm>
            <a:off x="377190" y="349200"/>
            <a:ext cx="36175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 – The Place </a:t>
            </a:r>
            <a:r>
              <a:rPr lang="de-DE" sz="2300" b="1" dirty="0" err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Innovation Starts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981D7A-396D-182E-EBDA-9FF8007CF3F6}"/>
              </a:ext>
            </a:extLst>
          </p:cNvPr>
          <p:cNvSpPr txBox="1"/>
          <p:nvPr userDrawn="1"/>
        </p:nvSpPr>
        <p:spPr>
          <a:xfrm>
            <a:off x="377191" y="1801151"/>
            <a:ext cx="2523173" cy="837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+41 58 765 11 11</a:t>
            </a:r>
            <a:b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contact@empa.ch</a:t>
            </a:r>
          </a:p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empa.ch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A45586-06E1-A129-0572-49BF5AC00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86" y="2677399"/>
            <a:ext cx="1240891" cy="224075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" y="4325169"/>
            <a:ext cx="1781680" cy="4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image­_N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69802B-4F18-D435-8B99-D80045F8E134}"/>
              </a:ext>
            </a:extLst>
          </p:cNvPr>
          <p:cNvSpPr/>
          <p:nvPr userDrawn="1"/>
        </p:nvSpPr>
        <p:spPr>
          <a:xfrm>
            <a:off x="4177553" y="654426"/>
            <a:ext cx="4966447" cy="4494098"/>
          </a:xfrm>
          <a:custGeom>
            <a:avLst/>
            <a:gdLst>
              <a:gd name="connsiteX0" fmla="*/ 0 w 4966447"/>
              <a:gd name="connsiteY0" fmla="*/ 0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0 w 4966447"/>
              <a:gd name="connsiteY4" fmla="*/ 0 h 4494098"/>
              <a:gd name="connsiteX0" fmla="*/ 546265 w 4966447"/>
              <a:gd name="connsiteY0" fmla="*/ 11876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546265 w 4966447"/>
              <a:gd name="connsiteY4" fmla="*/ 11876 h 44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47" h="4494098">
                <a:moveTo>
                  <a:pt x="546265" y="11876"/>
                </a:moveTo>
                <a:lnTo>
                  <a:pt x="4966447" y="0"/>
                </a:lnTo>
                <a:lnTo>
                  <a:pt x="4966447" y="4494098"/>
                </a:lnTo>
                <a:lnTo>
                  <a:pt x="0" y="4494098"/>
                </a:lnTo>
                <a:lnTo>
                  <a:pt x="546265" y="11876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3E4037-882C-564C-DD48-B94BC80B92DB}"/>
              </a:ext>
            </a:extLst>
          </p:cNvPr>
          <p:cNvSpPr txBox="1"/>
          <p:nvPr userDrawn="1"/>
        </p:nvSpPr>
        <p:spPr>
          <a:xfrm>
            <a:off x="377190" y="349200"/>
            <a:ext cx="36175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 – The Place </a:t>
            </a:r>
            <a:r>
              <a:rPr lang="de-DE" sz="2300" b="1" dirty="0" err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Innovation Starts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981D7A-396D-182E-EBDA-9FF8007CF3F6}"/>
              </a:ext>
            </a:extLst>
          </p:cNvPr>
          <p:cNvSpPr txBox="1"/>
          <p:nvPr userDrawn="1"/>
        </p:nvSpPr>
        <p:spPr>
          <a:xfrm>
            <a:off x="377191" y="1801151"/>
            <a:ext cx="2523173" cy="837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+41 58 765 11 11</a:t>
            </a:r>
            <a:b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contact@empa.ch</a:t>
            </a:r>
          </a:p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empa.ch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A45586-06E1-A129-0572-49BF5AC00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86" y="2677399"/>
            <a:ext cx="1240891" cy="224075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" y="4325169"/>
            <a:ext cx="1781680" cy="4747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79" y="0"/>
            <a:ext cx="48346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522799"/>
            <a:ext cx="8453093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9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>
            <a:extLst>
              <a:ext uri="{FF2B5EF4-FFF2-40B4-BE49-F238E27FC236}">
                <a16:creationId xmlns:a16="http://schemas.microsoft.com/office/drawing/2014/main" id="{F7F37916-332E-22F0-5A63-34914BCC6D20}"/>
              </a:ext>
            </a:extLst>
          </p:cNvPr>
          <p:cNvSpPr/>
          <p:nvPr userDrawn="1"/>
        </p:nvSpPr>
        <p:spPr>
          <a:xfrm>
            <a:off x="-20004" y="748407"/>
            <a:ext cx="7350008" cy="4413381"/>
          </a:xfrm>
          <a:custGeom>
            <a:avLst/>
            <a:gdLst>
              <a:gd name="connsiteX0" fmla="*/ 0 w 5574030"/>
              <a:gd name="connsiteY0" fmla="*/ 0 h 6858000"/>
              <a:gd name="connsiteX1" fmla="*/ 5574030 w 5574030"/>
              <a:gd name="connsiteY1" fmla="*/ 0 h 6858000"/>
              <a:gd name="connsiteX2" fmla="*/ 5574030 w 5574030"/>
              <a:gd name="connsiteY2" fmla="*/ 6858000 h 6858000"/>
              <a:gd name="connsiteX3" fmla="*/ 0 w 5574030"/>
              <a:gd name="connsiteY3" fmla="*/ 6858000 h 6858000"/>
              <a:gd name="connsiteX4" fmla="*/ 0 w 5574030"/>
              <a:gd name="connsiteY4" fmla="*/ 0 h 6858000"/>
              <a:gd name="connsiteX0" fmla="*/ 834390 w 6408420"/>
              <a:gd name="connsiteY0" fmla="*/ 0 h 6869430"/>
              <a:gd name="connsiteX1" fmla="*/ 6408420 w 6408420"/>
              <a:gd name="connsiteY1" fmla="*/ 0 h 6869430"/>
              <a:gd name="connsiteX2" fmla="*/ 6408420 w 6408420"/>
              <a:gd name="connsiteY2" fmla="*/ 6858000 h 6869430"/>
              <a:gd name="connsiteX3" fmla="*/ 0 w 6408420"/>
              <a:gd name="connsiteY3" fmla="*/ 6869430 h 6869430"/>
              <a:gd name="connsiteX4" fmla="*/ 834390 w 6408420"/>
              <a:gd name="connsiteY4" fmla="*/ 0 h 6869430"/>
              <a:gd name="connsiteX0" fmla="*/ 834390 w 6408420"/>
              <a:gd name="connsiteY0" fmla="*/ 0 h 6869430"/>
              <a:gd name="connsiteX1" fmla="*/ 6408420 w 6408420"/>
              <a:gd name="connsiteY1" fmla="*/ 0 h 6869430"/>
              <a:gd name="connsiteX2" fmla="*/ 6408420 w 6408420"/>
              <a:gd name="connsiteY2" fmla="*/ 6858000 h 6869430"/>
              <a:gd name="connsiteX3" fmla="*/ 0 w 6408420"/>
              <a:gd name="connsiteY3" fmla="*/ 6869430 h 6869430"/>
              <a:gd name="connsiteX4" fmla="*/ 834390 w 6408420"/>
              <a:gd name="connsiteY4" fmla="*/ 0 h 6869430"/>
              <a:gd name="connsiteX0" fmla="*/ 10981553 w 16555583"/>
              <a:gd name="connsiteY0" fmla="*/ 0 h 6869430"/>
              <a:gd name="connsiteX1" fmla="*/ 0 w 16555583"/>
              <a:gd name="connsiteY1" fmla="*/ 90468 h 6869430"/>
              <a:gd name="connsiteX2" fmla="*/ 16555583 w 16555583"/>
              <a:gd name="connsiteY2" fmla="*/ 6858000 h 6869430"/>
              <a:gd name="connsiteX3" fmla="*/ 10147163 w 16555583"/>
              <a:gd name="connsiteY3" fmla="*/ 6869430 h 6869430"/>
              <a:gd name="connsiteX4" fmla="*/ 10981553 w 16555583"/>
              <a:gd name="connsiteY4" fmla="*/ 0 h 6869430"/>
              <a:gd name="connsiteX0" fmla="*/ 11007401 w 11007401"/>
              <a:gd name="connsiteY0" fmla="*/ 0 h 6896772"/>
              <a:gd name="connsiteX1" fmla="*/ 25848 w 11007401"/>
              <a:gd name="connsiteY1" fmla="*/ 90468 h 6896772"/>
              <a:gd name="connsiteX2" fmla="*/ 0 w 11007401"/>
              <a:gd name="connsiteY2" fmla="*/ 6896772 h 6896772"/>
              <a:gd name="connsiteX3" fmla="*/ 10173011 w 11007401"/>
              <a:gd name="connsiteY3" fmla="*/ 6869430 h 6896772"/>
              <a:gd name="connsiteX4" fmla="*/ 11007401 w 11007401"/>
              <a:gd name="connsiteY4" fmla="*/ 0 h 6896772"/>
              <a:gd name="connsiteX0" fmla="*/ 15220609 w 15220609"/>
              <a:gd name="connsiteY0" fmla="*/ 0 h 6896772"/>
              <a:gd name="connsiteX1" fmla="*/ 0 w 15220609"/>
              <a:gd name="connsiteY1" fmla="*/ 103392 h 6896772"/>
              <a:gd name="connsiteX2" fmla="*/ 4213208 w 15220609"/>
              <a:gd name="connsiteY2" fmla="*/ 6896772 h 6896772"/>
              <a:gd name="connsiteX3" fmla="*/ 14386219 w 15220609"/>
              <a:gd name="connsiteY3" fmla="*/ 6869430 h 6896772"/>
              <a:gd name="connsiteX4" fmla="*/ 15220609 w 15220609"/>
              <a:gd name="connsiteY4" fmla="*/ 0 h 6896772"/>
              <a:gd name="connsiteX0" fmla="*/ 15285229 w 15285229"/>
              <a:gd name="connsiteY0" fmla="*/ 0 h 6909696"/>
              <a:gd name="connsiteX1" fmla="*/ 64620 w 15285229"/>
              <a:gd name="connsiteY1" fmla="*/ 103392 h 6909696"/>
              <a:gd name="connsiteX2" fmla="*/ 0 w 15285229"/>
              <a:gd name="connsiteY2" fmla="*/ 6909696 h 6909696"/>
              <a:gd name="connsiteX3" fmla="*/ 14450839 w 15285229"/>
              <a:gd name="connsiteY3" fmla="*/ 6869430 h 6909696"/>
              <a:gd name="connsiteX4" fmla="*/ 15285229 w 15285229"/>
              <a:gd name="connsiteY4" fmla="*/ 0 h 6909696"/>
              <a:gd name="connsiteX0" fmla="*/ 15285229 w 15285229"/>
              <a:gd name="connsiteY0" fmla="*/ 0 h 6909696"/>
              <a:gd name="connsiteX1" fmla="*/ 64620 w 15285229"/>
              <a:gd name="connsiteY1" fmla="*/ 0 h 6909696"/>
              <a:gd name="connsiteX2" fmla="*/ 0 w 15285229"/>
              <a:gd name="connsiteY2" fmla="*/ 6909696 h 6909696"/>
              <a:gd name="connsiteX3" fmla="*/ 14450839 w 15285229"/>
              <a:gd name="connsiteY3" fmla="*/ 6869430 h 6909696"/>
              <a:gd name="connsiteX4" fmla="*/ 15285229 w 15285229"/>
              <a:gd name="connsiteY4" fmla="*/ 0 h 6909696"/>
              <a:gd name="connsiteX0" fmla="*/ 15285229 w 15285229"/>
              <a:gd name="connsiteY0" fmla="*/ 15996 h 6925692"/>
              <a:gd name="connsiteX1" fmla="*/ 4015532 w 15285229"/>
              <a:gd name="connsiteY1" fmla="*/ 0 h 6925692"/>
              <a:gd name="connsiteX2" fmla="*/ 0 w 15285229"/>
              <a:gd name="connsiteY2" fmla="*/ 6925692 h 6925692"/>
              <a:gd name="connsiteX3" fmla="*/ 14450839 w 15285229"/>
              <a:gd name="connsiteY3" fmla="*/ 6885426 h 6925692"/>
              <a:gd name="connsiteX4" fmla="*/ 15285229 w 15285229"/>
              <a:gd name="connsiteY4" fmla="*/ 15996 h 6925692"/>
              <a:gd name="connsiteX0" fmla="*/ 11269697 w 11269697"/>
              <a:gd name="connsiteY0" fmla="*/ 15996 h 6925692"/>
              <a:gd name="connsiteX1" fmla="*/ 0 w 11269697"/>
              <a:gd name="connsiteY1" fmla="*/ 0 h 6925692"/>
              <a:gd name="connsiteX2" fmla="*/ 31354 w 11269697"/>
              <a:gd name="connsiteY2" fmla="*/ 6925692 h 6925692"/>
              <a:gd name="connsiteX3" fmla="*/ 10435307 w 11269697"/>
              <a:gd name="connsiteY3" fmla="*/ 6885426 h 6925692"/>
              <a:gd name="connsiteX4" fmla="*/ 11269697 w 11269697"/>
              <a:gd name="connsiteY4" fmla="*/ 15996 h 6925692"/>
              <a:gd name="connsiteX0" fmla="*/ 11286330 w 11286330"/>
              <a:gd name="connsiteY0" fmla="*/ 15996 h 6925692"/>
              <a:gd name="connsiteX1" fmla="*/ 16633 w 11286330"/>
              <a:gd name="connsiteY1" fmla="*/ 0 h 6925692"/>
              <a:gd name="connsiteX2" fmla="*/ 0 w 11286330"/>
              <a:gd name="connsiteY2" fmla="*/ 6925692 h 6925692"/>
              <a:gd name="connsiteX3" fmla="*/ 10451940 w 11286330"/>
              <a:gd name="connsiteY3" fmla="*/ 6885426 h 6925692"/>
              <a:gd name="connsiteX4" fmla="*/ 11286330 w 11286330"/>
              <a:gd name="connsiteY4" fmla="*/ 15996 h 6925692"/>
              <a:gd name="connsiteX0" fmla="*/ 11269860 w 11269860"/>
              <a:gd name="connsiteY0" fmla="*/ 15996 h 6885426"/>
              <a:gd name="connsiteX1" fmla="*/ 163 w 11269860"/>
              <a:gd name="connsiteY1" fmla="*/ 0 h 6885426"/>
              <a:gd name="connsiteX2" fmla="*/ 127490 w 11269860"/>
              <a:gd name="connsiteY2" fmla="*/ 6669763 h 6885426"/>
              <a:gd name="connsiteX3" fmla="*/ 10435470 w 11269860"/>
              <a:gd name="connsiteY3" fmla="*/ 6885426 h 6885426"/>
              <a:gd name="connsiteX4" fmla="*/ 11269860 w 11269860"/>
              <a:gd name="connsiteY4" fmla="*/ 15996 h 6885426"/>
              <a:gd name="connsiteX0" fmla="*/ 11286330 w 11286330"/>
              <a:gd name="connsiteY0" fmla="*/ 15996 h 6885426"/>
              <a:gd name="connsiteX1" fmla="*/ 16633 w 11286330"/>
              <a:gd name="connsiteY1" fmla="*/ 0 h 6885426"/>
              <a:gd name="connsiteX2" fmla="*/ 0 w 11286330"/>
              <a:gd name="connsiteY2" fmla="*/ 6781732 h 6885426"/>
              <a:gd name="connsiteX3" fmla="*/ 10451940 w 11286330"/>
              <a:gd name="connsiteY3" fmla="*/ 6885426 h 6885426"/>
              <a:gd name="connsiteX4" fmla="*/ 11286330 w 11286330"/>
              <a:gd name="connsiteY4" fmla="*/ 15996 h 6885426"/>
              <a:gd name="connsiteX0" fmla="*/ 11286330 w 11286330"/>
              <a:gd name="connsiteY0" fmla="*/ 15996 h 6781732"/>
              <a:gd name="connsiteX1" fmla="*/ 16633 w 11286330"/>
              <a:gd name="connsiteY1" fmla="*/ 0 h 6781732"/>
              <a:gd name="connsiteX2" fmla="*/ 0 w 11286330"/>
              <a:gd name="connsiteY2" fmla="*/ 6781732 h 6781732"/>
              <a:gd name="connsiteX3" fmla="*/ 10483932 w 11286330"/>
              <a:gd name="connsiteY3" fmla="*/ 6757462 h 6781732"/>
              <a:gd name="connsiteX4" fmla="*/ 11286330 w 11286330"/>
              <a:gd name="connsiteY4" fmla="*/ 15996 h 6781732"/>
              <a:gd name="connsiteX0" fmla="*/ 11302457 w 11302457"/>
              <a:gd name="connsiteY0" fmla="*/ 0 h 6765736"/>
              <a:gd name="connsiteX1" fmla="*/ 769 w 11302457"/>
              <a:gd name="connsiteY1" fmla="*/ 0 h 6765736"/>
              <a:gd name="connsiteX2" fmla="*/ 16127 w 11302457"/>
              <a:gd name="connsiteY2" fmla="*/ 6765736 h 6765736"/>
              <a:gd name="connsiteX3" fmla="*/ 10500059 w 11302457"/>
              <a:gd name="connsiteY3" fmla="*/ 6741466 h 6765736"/>
              <a:gd name="connsiteX4" fmla="*/ 11302457 w 11302457"/>
              <a:gd name="connsiteY4" fmla="*/ 0 h 6765736"/>
              <a:gd name="connsiteX0" fmla="*/ 11302457 w 11302457"/>
              <a:gd name="connsiteY0" fmla="*/ 0 h 6769618"/>
              <a:gd name="connsiteX1" fmla="*/ 769 w 11302457"/>
              <a:gd name="connsiteY1" fmla="*/ 0 h 6769618"/>
              <a:gd name="connsiteX2" fmla="*/ 16127 w 11302457"/>
              <a:gd name="connsiteY2" fmla="*/ 6765736 h 6769618"/>
              <a:gd name="connsiteX3" fmla="*/ 10500059 w 11302457"/>
              <a:gd name="connsiteY3" fmla="*/ 6769618 h 6769618"/>
              <a:gd name="connsiteX4" fmla="*/ 11302457 w 11302457"/>
              <a:gd name="connsiteY4" fmla="*/ 0 h 6769618"/>
              <a:gd name="connsiteX0" fmla="*/ 11305099 w 11305099"/>
              <a:gd name="connsiteY0" fmla="*/ 0 h 6775120"/>
              <a:gd name="connsiteX1" fmla="*/ 3411 w 11305099"/>
              <a:gd name="connsiteY1" fmla="*/ 0 h 6775120"/>
              <a:gd name="connsiteX2" fmla="*/ 0 w 11305099"/>
              <a:gd name="connsiteY2" fmla="*/ 6775120 h 6775120"/>
              <a:gd name="connsiteX3" fmla="*/ 10502701 w 11305099"/>
              <a:gd name="connsiteY3" fmla="*/ 6769618 h 6775120"/>
              <a:gd name="connsiteX4" fmla="*/ 11305099 w 11305099"/>
              <a:gd name="connsiteY4" fmla="*/ 0 h 6775120"/>
              <a:gd name="connsiteX0" fmla="*/ 11312196 w 11312196"/>
              <a:gd name="connsiteY0" fmla="*/ 0 h 6775120"/>
              <a:gd name="connsiteX1" fmla="*/ 1124 w 11312196"/>
              <a:gd name="connsiteY1" fmla="*/ 0 h 6775120"/>
              <a:gd name="connsiteX2" fmla="*/ 7097 w 11312196"/>
              <a:gd name="connsiteY2" fmla="*/ 6775120 h 6775120"/>
              <a:gd name="connsiteX3" fmla="*/ 10509798 w 11312196"/>
              <a:gd name="connsiteY3" fmla="*/ 6769618 h 6775120"/>
              <a:gd name="connsiteX4" fmla="*/ 11312196 w 11312196"/>
              <a:gd name="connsiteY4" fmla="*/ 0 h 6775120"/>
              <a:gd name="connsiteX0" fmla="*/ 11312196 w 11312196"/>
              <a:gd name="connsiteY0" fmla="*/ 0 h 6779002"/>
              <a:gd name="connsiteX1" fmla="*/ 1124 w 11312196"/>
              <a:gd name="connsiteY1" fmla="*/ 0 h 6779002"/>
              <a:gd name="connsiteX2" fmla="*/ 7097 w 11312196"/>
              <a:gd name="connsiteY2" fmla="*/ 6775120 h 6779002"/>
              <a:gd name="connsiteX3" fmla="*/ 10519182 w 11312196"/>
              <a:gd name="connsiteY3" fmla="*/ 6779002 h 6779002"/>
              <a:gd name="connsiteX4" fmla="*/ 11312196 w 11312196"/>
              <a:gd name="connsiteY4" fmla="*/ 0 h 6779002"/>
              <a:gd name="connsiteX0" fmla="*/ 11314484 w 11314484"/>
              <a:gd name="connsiteY0" fmla="*/ 0 h 6793888"/>
              <a:gd name="connsiteX1" fmla="*/ 3412 w 11314484"/>
              <a:gd name="connsiteY1" fmla="*/ 0 h 6793888"/>
              <a:gd name="connsiteX2" fmla="*/ 0 w 11314484"/>
              <a:gd name="connsiteY2" fmla="*/ 6793888 h 6793888"/>
              <a:gd name="connsiteX3" fmla="*/ 10521470 w 11314484"/>
              <a:gd name="connsiteY3" fmla="*/ 6779002 h 6793888"/>
              <a:gd name="connsiteX4" fmla="*/ 11314484 w 11314484"/>
              <a:gd name="connsiteY4" fmla="*/ 0 h 6793888"/>
              <a:gd name="connsiteX0" fmla="*/ 11314484 w 11314484"/>
              <a:gd name="connsiteY0" fmla="*/ 0 h 6793888"/>
              <a:gd name="connsiteX1" fmla="*/ 22179 w 11314484"/>
              <a:gd name="connsiteY1" fmla="*/ 0 h 6793888"/>
              <a:gd name="connsiteX2" fmla="*/ 0 w 11314484"/>
              <a:gd name="connsiteY2" fmla="*/ 6793888 h 6793888"/>
              <a:gd name="connsiteX3" fmla="*/ 10521470 w 11314484"/>
              <a:gd name="connsiteY3" fmla="*/ 6779002 h 6793888"/>
              <a:gd name="connsiteX4" fmla="*/ 11314484 w 11314484"/>
              <a:gd name="connsiteY4" fmla="*/ 0 h 67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4484" h="6793888">
                <a:moveTo>
                  <a:pt x="11314484" y="0"/>
                </a:moveTo>
                <a:lnTo>
                  <a:pt x="22179" y="0"/>
                </a:lnTo>
                <a:cubicBezTo>
                  <a:pt x="16635" y="2308564"/>
                  <a:pt x="5544" y="4485324"/>
                  <a:pt x="0" y="6793888"/>
                </a:cubicBezTo>
                <a:lnTo>
                  <a:pt x="10521470" y="6779002"/>
                </a:lnTo>
                <a:lnTo>
                  <a:pt x="11314484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2116800"/>
            <a:ext cx="5396346" cy="736016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chemeClr val="bg1"/>
                </a:solidFill>
              </a:defRPr>
            </a:lvl1pPr>
          </a:lstStyle>
          <a:p>
            <a:r>
              <a:rPr lang="de-DE"/>
              <a:t>Folientitel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3407A3-3A31-8103-6B64-1E79990E3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image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5">
            <a:extLst>
              <a:ext uri="{FF2B5EF4-FFF2-40B4-BE49-F238E27FC236}">
                <a16:creationId xmlns:a16="http://schemas.microsoft.com/office/drawing/2014/main" id="{A8344D66-F8A0-3C13-56D2-CC9DC4943F6C}"/>
              </a:ext>
            </a:extLst>
          </p:cNvPr>
          <p:cNvSpPr/>
          <p:nvPr userDrawn="1"/>
        </p:nvSpPr>
        <p:spPr>
          <a:xfrm>
            <a:off x="-2552" y="2158639"/>
            <a:ext cx="4079533" cy="2984862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34148 w 4113316"/>
              <a:gd name="connsiteY0" fmla="*/ 3795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34148 w 4113316"/>
              <a:gd name="connsiteY4" fmla="*/ 3795 h 2984862"/>
              <a:gd name="connsiteX0" fmla="*/ 3794 w 4082962"/>
              <a:gd name="connsiteY0" fmla="*/ 3795 h 2988655"/>
              <a:gd name="connsiteX1" fmla="*/ 4082962 w 4082962"/>
              <a:gd name="connsiteY1" fmla="*/ 0 h 2988655"/>
              <a:gd name="connsiteX2" fmla="*/ 3720765 w 4082962"/>
              <a:gd name="connsiteY2" fmla="*/ 2984862 h 2988655"/>
              <a:gd name="connsiteX3" fmla="*/ 0 w 4082962"/>
              <a:gd name="connsiteY3" fmla="*/ 2988655 h 2988655"/>
              <a:gd name="connsiteX4" fmla="*/ 3794 w 4082962"/>
              <a:gd name="connsiteY4" fmla="*/ 3795 h 2988655"/>
              <a:gd name="connsiteX0" fmla="*/ 32 w 4079200"/>
              <a:gd name="connsiteY0" fmla="*/ 3795 h 2984862"/>
              <a:gd name="connsiteX1" fmla="*/ 4079200 w 4079200"/>
              <a:gd name="connsiteY1" fmla="*/ 0 h 2984862"/>
              <a:gd name="connsiteX2" fmla="*/ 3717003 w 4079200"/>
              <a:gd name="connsiteY2" fmla="*/ 2984862 h 2984862"/>
              <a:gd name="connsiteX3" fmla="*/ 34180 w 4079200"/>
              <a:gd name="connsiteY3" fmla="*/ 2984861 h 2984862"/>
              <a:gd name="connsiteX4" fmla="*/ 32 w 4079200"/>
              <a:gd name="connsiteY4" fmla="*/ 3795 h 2984862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62096 h 2984862"/>
              <a:gd name="connsiteX4" fmla="*/ 41 w 4079209"/>
              <a:gd name="connsiteY4" fmla="*/ 3795 h 2984862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73478 h 2984862"/>
              <a:gd name="connsiteX4" fmla="*/ 41 w 4079209"/>
              <a:gd name="connsiteY4" fmla="*/ 3795 h 2984862"/>
              <a:gd name="connsiteX0" fmla="*/ 109 w 4079277"/>
              <a:gd name="connsiteY0" fmla="*/ 3795 h 2992449"/>
              <a:gd name="connsiteX1" fmla="*/ 4079277 w 4079277"/>
              <a:gd name="connsiteY1" fmla="*/ 0 h 2992449"/>
              <a:gd name="connsiteX2" fmla="*/ 3717080 w 4079277"/>
              <a:gd name="connsiteY2" fmla="*/ 2984862 h 2992449"/>
              <a:gd name="connsiteX3" fmla="*/ 7698 w 4079277"/>
              <a:gd name="connsiteY3" fmla="*/ 2992449 h 2992449"/>
              <a:gd name="connsiteX4" fmla="*/ 109 w 4079277"/>
              <a:gd name="connsiteY4" fmla="*/ 3795 h 2992449"/>
              <a:gd name="connsiteX0" fmla="*/ 109 w 4079277"/>
              <a:gd name="connsiteY0" fmla="*/ 3795 h 2988655"/>
              <a:gd name="connsiteX1" fmla="*/ 4079277 w 4079277"/>
              <a:gd name="connsiteY1" fmla="*/ 0 h 2988655"/>
              <a:gd name="connsiteX2" fmla="*/ 3717080 w 4079277"/>
              <a:gd name="connsiteY2" fmla="*/ 2984862 h 2988655"/>
              <a:gd name="connsiteX3" fmla="*/ 7698 w 4079277"/>
              <a:gd name="connsiteY3" fmla="*/ 2988655 h 2988655"/>
              <a:gd name="connsiteX4" fmla="*/ 109 w 4079277"/>
              <a:gd name="connsiteY4" fmla="*/ 3795 h 2988655"/>
              <a:gd name="connsiteX0" fmla="*/ 82 w 4079250"/>
              <a:gd name="connsiteY0" fmla="*/ 3795 h 2984862"/>
              <a:gd name="connsiteX1" fmla="*/ 4079250 w 4079250"/>
              <a:gd name="connsiteY1" fmla="*/ 0 h 2984862"/>
              <a:gd name="connsiteX2" fmla="*/ 3717053 w 4079250"/>
              <a:gd name="connsiteY2" fmla="*/ 2984862 h 2984862"/>
              <a:gd name="connsiteX3" fmla="*/ 11465 w 4079250"/>
              <a:gd name="connsiteY3" fmla="*/ 2984861 h 2984862"/>
              <a:gd name="connsiteX4" fmla="*/ 82 w 4079250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77273 h 2984862"/>
              <a:gd name="connsiteX4" fmla="*/ 365 w 4079533"/>
              <a:gd name="connsiteY4" fmla="*/ 3795 h 2984862"/>
              <a:gd name="connsiteX0" fmla="*/ 35 w 4079203"/>
              <a:gd name="connsiteY0" fmla="*/ 3795 h 2984862"/>
              <a:gd name="connsiteX1" fmla="*/ 4079203 w 4079203"/>
              <a:gd name="connsiteY1" fmla="*/ 0 h 2984862"/>
              <a:gd name="connsiteX2" fmla="*/ 3717006 w 4079203"/>
              <a:gd name="connsiteY2" fmla="*/ 2984862 h 2984862"/>
              <a:gd name="connsiteX3" fmla="*/ 31785 w 4079203"/>
              <a:gd name="connsiteY3" fmla="*/ 2948698 h 2984862"/>
              <a:gd name="connsiteX4" fmla="*/ 35 w 4079203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83623 h 2984862"/>
              <a:gd name="connsiteX4" fmla="*/ 365 w 4079533"/>
              <a:gd name="connsiteY4" fmla="*/ 3795 h 29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533" h="2984862">
                <a:moveTo>
                  <a:pt x="365" y="3795"/>
                </a:moveTo>
                <a:lnTo>
                  <a:pt x="4079533" y="0"/>
                </a:lnTo>
                <a:lnTo>
                  <a:pt x="3717336" y="2984862"/>
                </a:lnTo>
                <a:lnTo>
                  <a:pt x="365" y="2983623"/>
                </a:lnTo>
                <a:cubicBezTo>
                  <a:pt x="1630" y="1950728"/>
                  <a:pt x="-900" y="998748"/>
                  <a:pt x="365" y="3795"/>
                </a:cubicBez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ED7117-A357-DB66-32F4-5B0A8AE9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12972D4-1E70-24DF-8ACF-276C7F1D7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40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AFBF62-2D6D-9941-EFCF-F1720B76CE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779464"/>
            <a:ext cx="4113213" cy="4364037"/>
          </a:xfrm>
          <a:custGeom>
            <a:avLst/>
            <a:gdLst>
              <a:gd name="connsiteX0" fmla="*/ 0 w 4113213"/>
              <a:gd name="connsiteY0" fmla="*/ 0 h 4364037"/>
              <a:gd name="connsiteX1" fmla="*/ 4113213 w 4113213"/>
              <a:gd name="connsiteY1" fmla="*/ 0 h 4364037"/>
              <a:gd name="connsiteX2" fmla="*/ 4113213 w 4113213"/>
              <a:gd name="connsiteY2" fmla="*/ 4364037 h 4364037"/>
              <a:gd name="connsiteX3" fmla="*/ 0 w 4113213"/>
              <a:gd name="connsiteY3" fmla="*/ 4364037 h 4364037"/>
              <a:gd name="connsiteX4" fmla="*/ 0 w 4113213"/>
              <a:gd name="connsiteY4" fmla="*/ 0 h 4364037"/>
              <a:gd name="connsiteX0" fmla="*/ 0 w 4113213"/>
              <a:gd name="connsiteY0" fmla="*/ 0 h 4364037"/>
              <a:gd name="connsiteX1" fmla="*/ 4113213 w 4113213"/>
              <a:gd name="connsiteY1" fmla="*/ 0 h 4364037"/>
              <a:gd name="connsiteX2" fmla="*/ 3568607 w 4113213"/>
              <a:gd name="connsiteY2" fmla="*/ 4364037 h 4364037"/>
              <a:gd name="connsiteX3" fmla="*/ 0 w 4113213"/>
              <a:gd name="connsiteY3" fmla="*/ 4364037 h 4364037"/>
              <a:gd name="connsiteX4" fmla="*/ 0 w 4113213"/>
              <a:gd name="connsiteY4" fmla="*/ 0 h 43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213" h="4364037">
                <a:moveTo>
                  <a:pt x="0" y="0"/>
                </a:moveTo>
                <a:lnTo>
                  <a:pt x="4113213" y="0"/>
                </a:lnTo>
                <a:lnTo>
                  <a:pt x="3568607" y="4364037"/>
                </a:lnTo>
                <a:lnTo>
                  <a:pt x="0" y="43640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41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522799"/>
            <a:ext cx="4860000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15">
            <a:extLst>
              <a:ext uri="{FF2B5EF4-FFF2-40B4-BE49-F238E27FC236}">
                <a16:creationId xmlns:a16="http://schemas.microsoft.com/office/drawing/2014/main" id="{A8344D66-F8A0-3C13-56D2-CC9DC4943F6C}"/>
              </a:ext>
            </a:extLst>
          </p:cNvPr>
          <p:cNvSpPr/>
          <p:nvPr userDrawn="1"/>
        </p:nvSpPr>
        <p:spPr>
          <a:xfrm rot="10800000">
            <a:off x="5152292" y="2262554"/>
            <a:ext cx="3991706" cy="2880946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34148 w 4113316"/>
              <a:gd name="connsiteY0" fmla="*/ 3795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34148 w 4113316"/>
              <a:gd name="connsiteY4" fmla="*/ 3795 h 2984862"/>
              <a:gd name="connsiteX0" fmla="*/ 3794 w 4082962"/>
              <a:gd name="connsiteY0" fmla="*/ 3795 h 2988655"/>
              <a:gd name="connsiteX1" fmla="*/ 4082962 w 4082962"/>
              <a:gd name="connsiteY1" fmla="*/ 0 h 2988655"/>
              <a:gd name="connsiteX2" fmla="*/ 3720765 w 4082962"/>
              <a:gd name="connsiteY2" fmla="*/ 2984862 h 2988655"/>
              <a:gd name="connsiteX3" fmla="*/ 0 w 4082962"/>
              <a:gd name="connsiteY3" fmla="*/ 2988655 h 2988655"/>
              <a:gd name="connsiteX4" fmla="*/ 3794 w 4082962"/>
              <a:gd name="connsiteY4" fmla="*/ 3795 h 2988655"/>
              <a:gd name="connsiteX0" fmla="*/ 32 w 4079200"/>
              <a:gd name="connsiteY0" fmla="*/ 3795 h 2984862"/>
              <a:gd name="connsiteX1" fmla="*/ 4079200 w 4079200"/>
              <a:gd name="connsiteY1" fmla="*/ 0 h 2984862"/>
              <a:gd name="connsiteX2" fmla="*/ 3717003 w 4079200"/>
              <a:gd name="connsiteY2" fmla="*/ 2984862 h 2984862"/>
              <a:gd name="connsiteX3" fmla="*/ 34180 w 4079200"/>
              <a:gd name="connsiteY3" fmla="*/ 2984861 h 2984862"/>
              <a:gd name="connsiteX4" fmla="*/ 32 w 4079200"/>
              <a:gd name="connsiteY4" fmla="*/ 3795 h 2984862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62096 h 2984862"/>
              <a:gd name="connsiteX4" fmla="*/ 41 w 4079209"/>
              <a:gd name="connsiteY4" fmla="*/ 3795 h 2984862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73478 h 2984862"/>
              <a:gd name="connsiteX4" fmla="*/ 41 w 4079209"/>
              <a:gd name="connsiteY4" fmla="*/ 3795 h 2984862"/>
              <a:gd name="connsiteX0" fmla="*/ 109 w 4079277"/>
              <a:gd name="connsiteY0" fmla="*/ 3795 h 2992449"/>
              <a:gd name="connsiteX1" fmla="*/ 4079277 w 4079277"/>
              <a:gd name="connsiteY1" fmla="*/ 0 h 2992449"/>
              <a:gd name="connsiteX2" fmla="*/ 3717080 w 4079277"/>
              <a:gd name="connsiteY2" fmla="*/ 2984862 h 2992449"/>
              <a:gd name="connsiteX3" fmla="*/ 7698 w 4079277"/>
              <a:gd name="connsiteY3" fmla="*/ 2992449 h 2992449"/>
              <a:gd name="connsiteX4" fmla="*/ 109 w 4079277"/>
              <a:gd name="connsiteY4" fmla="*/ 3795 h 2992449"/>
              <a:gd name="connsiteX0" fmla="*/ 109 w 4079277"/>
              <a:gd name="connsiteY0" fmla="*/ 3795 h 2988655"/>
              <a:gd name="connsiteX1" fmla="*/ 4079277 w 4079277"/>
              <a:gd name="connsiteY1" fmla="*/ 0 h 2988655"/>
              <a:gd name="connsiteX2" fmla="*/ 3717080 w 4079277"/>
              <a:gd name="connsiteY2" fmla="*/ 2984862 h 2988655"/>
              <a:gd name="connsiteX3" fmla="*/ 7698 w 4079277"/>
              <a:gd name="connsiteY3" fmla="*/ 2988655 h 2988655"/>
              <a:gd name="connsiteX4" fmla="*/ 109 w 4079277"/>
              <a:gd name="connsiteY4" fmla="*/ 3795 h 2988655"/>
              <a:gd name="connsiteX0" fmla="*/ 82 w 4079250"/>
              <a:gd name="connsiteY0" fmla="*/ 3795 h 2984862"/>
              <a:gd name="connsiteX1" fmla="*/ 4079250 w 4079250"/>
              <a:gd name="connsiteY1" fmla="*/ 0 h 2984862"/>
              <a:gd name="connsiteX2" fmla="*/ 3717053 w 4079250"/>
              <a:gd name="connsiteY2" fmla="*/ 2984862 h 2984862"/>
              <a:gd name="connsiteX3" fmla="*/ 11465 w 4079250"/>
              <a:gd name="connsiteY3" fmla="*/ 2984861 h 2984862"/>
              <a:gd name="connsiteX4" fmla="*/ 82 w 4079250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77273 h 2984862"/>
              <a:gd name="connsiteX4" fmla="*/ 365 w 4079533"/>
              <a:gd name="connsiteY4" fmla="*/ 3795 h 2984862"/>
              <a:gd name="connsiteX0" fmla="*/ 35 w 4079203"/>
              <a:gd name="connsiteY0" fmla="*/ 3795 h 2984862"/>
              <a:gd name="connsiteX1" fmla="*/ 4079203 w 4079203"/>
              <a:gd name="connsiteY1" fmla="*/ 0 h 2984862"/>
              <a:gd name="connsiteX2" fmla="*/ 3717006 w 4079203"/>
              <a:gd name="connsiteY2" fmla="*/ 2984862 h 2984862"/>
              <a:gd name="connsiteX3" fmla="*/ 31785 w 4079203"/>
              <a:gd name="connsiteY3" fmla="*/ 2948698 h 2984862"/>
              <a:gd name="connsiteX4" fmla="*/ 35 w 4079203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83623 h 2984862"/>
              <a:gd name="connsiteX4" fmla="*/ 365 w 4079533"/>
              <a:gd name="connsiteY4" fmla="*/ 3795 h 29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533" h="2984862">
                <a:moveTo>
                  <a:pt x="365" y="3795"/>
                </a:moveTo>
                <a:lnTo>
                  <a:pt x="4079533" y="0"/>
                </a:lnTo>
                <a:lnTo>
                  <a:pt x="3717336" y="2984862"/>
                </a:lnTo>
                <a:lnTo>
                  <a:pt x="365" y="2983623"/>
                </a:lnTo>
                <a:cubicBezTo>
                  <a:pt x="1630" y="1950728"/>
                  <a:pt x="-900" y="998748"/>
                  <a:pt x="365" y="3795"/>
                </a:cubicBez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C9AFBF62-2D6D-9941-EFCF-F1720B76CE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0556" y="1213338"/>
            <a:ext cx="3833444" cy="3930162"/>
          </a:xfrm>
          <a:custGeom>
            <a:avLst/>
            <a:gdLst>
              <a:gd name="connsiteX0" fmla="*/ 0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0 w 3626111"/>
              <a:gd name="connsiteY4" fmla="*/ 0 h 3804073"/>
              <a:gd name="connsiteX0" fmla="*/ 527539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527539 w 3626111"/>
              <a:gd name="connsiteY4" fmla="*/ 0 h 3804073"/>
              <a:gd name="connsiteX0" fmla="*/ 427893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27893 w 3626111"/>
              <a:gd name="connsiteY4" fmla="*/ 0 h 3804073"/>
              <a:gd name="connsiteX0" fmla="*/ 461160 w 3626111"/>
              <a:gd name="connsiteY0" fmla="*/ 11347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61160 w 3626111"/>
              <a:gd name="connsiteY4" fmla="*/ 11347 h 3804073"/>
              <a:gd name="connsiteX0" fmla="*/ 472250 w 3626111"/>
              <a:gd name="connsiteY0" fmla="*/ 5673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72250 w 3626111"/>
              <a:gd name="connsiteY4" fmla="*/ 5673 h 380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111" h="3804073">
                <a:moveTo>
                  <a:pt x="472250" y="5673"/>
                </a:moveTo>
                <a:lnTo>
                  <a:pt x="3626111" y="0"/>
                </a:lnTo>
                <a:lnTo>
                  <a:pt x="3626111" y="3804073"/>
                </a:lnTo>
                <a:lnTo>
                  <a:pt x="0" y="3804073"/>
                </a:lnTo>
                <a:lnTo>
                  <a:pt x="472250" y="5673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Optional: Bild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ED7117-A357-DB66-32F4-5B0A8AE9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640x4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1522800"/>
            <a:ext cx="4194000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6F1F4B-35C8-EF38-563B-5591C6EEE0F0}"/>
              </a:ext>
            </a:extLst>
          </p:cNvPr>
          <p:cNvSpPr/>
          <p:nvPr userDrawn="1"/>
        </p:nvSpPr>
        <p:spPr>
          <a:xfrm>
            <a:off x="5014912" y="1721644"/>
            <a:ext cx="3643313" cy="2421731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BDB8F971-27DA-07C8-C98B-5457F5150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2863" y="1614488"/>
            <a:ext cx="3651250" cy="24209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3510E66-C6A9-5CB5-025A-94C8F9493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video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061046"/>
            <a:ext cx="7831875" cy="437341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E25936E-1144-076E-C0BF-45AB13FC8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4168011"/>
            <a:ext cx="4068127" cy="71486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Videolegende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343400" y="1746000"/>
            <a:ext cx="3997800" cy="22464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4"/>
          </p:nvPr>
        </p:nvSpPr>
        <p:spPr>
          <a:xfrm>
            <a:off x="4419600" y="1673999"/>
            <a:ext cx="3994713" cy="224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673999"/>
            <a:ext cx="3752090" cy="3208881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0"/>
            <a:endParaRPr lang="de-DE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7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355C28D-70AA-BFA7-1E35-4BD6D773E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522800"/>
            <a:ext cx="4194000" cy="327198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Tx/>
              <a:buNone/>
              <a:tabLst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  <a:p>
            <a:endParaRPr lang="de-DE" dirty="0"/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ABC1115E-1D05-E98D-86B7-CECBEB7F4FA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35726" y="1522463"/>
            <a:ext cx="3698366" cy="3271987"/>
          </a:xfrm>
        </p:spPr>
        <p:txBody>
          <a:bodyPr/>
          <a:lstStyle/>
          <a:p>
            <a:r>
              <a:rPr lang="en-US"/>
              <a:t>Click icon to add chart</a:t>
            </a:r>
            <a:endParaRPr lang="de-DE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03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16:9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4094968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0261" y="1062000"/>
            <a:ext cx="5184000" cy="29160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699200" y="954000"/>
            <a:ext cx="5184000" cy="291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80998" y="348714"/>
            <a:ext cx="5924027" cy="640332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4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705" r:id="rId3"/>
    <p:sldLayoutId id="2147483695" r:id="rId4"/>
    <p:sldLayoutId id="2147483706" r:id="rId5"/>
    <p:sldLayoutId id="2147483688" r:id="rId6"/>
    <p:sldLayoutId id="2147483699" r:id="rId7"/>
    <p:sldLayoutId id="2147483689" r:id="rId8"/>
    <p:sldLayoutId id="2147483701" r:id="rId9"/>
    <p:sldLayoutId id="2147483700" r:id="rId10"/>
    <p:sldLayoutId id="2147483702" r:id="rId11"/>
    <p:sldLayoutId id="2147483703" r:id="rId12"/>
    <p:sldLayoutId id="2147483704" r:id="rId13"/>
    <p:sldLayoutId id="2147483687" r:id="rId14"/>
    <p:sldLayoutId id="2147483707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BE000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7" Type="http://schemas.openxmlformats.org/officeDocument/2006/relationships/image" Target="../media/image1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79.png"/><Relationship Id="rId26" Type="http://schemas.openxmlformats.org/officeDocument/2006/relationships/image" Target="../media/image85.png"/><Relationship Id="rId3" Type="http://schemas.openxmlformats.org/officeDocument/2006/relationships/image" Target="../media/image64.svg"/><Relationship Id="rId21" Type="http://schemas.openxmlformats.org/officeDocument/2006/relationships/image" Target="../media/image82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svg"/><Relationship Id="rId25" Type="http://schemas.openxmlformats.org/officeDocument/2006/relationships/image" Target="../media/image84.sv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24" Type="http://schemas.openxmlformats.org/officeDocument/2006/relationships/image" Target="../media/image83.png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23" Type="http://schemas.openxmlformats.org/officeDocument/2006/relationships/image" Target="../media/image56.svg"/><Relationship Id="rId10" Type="http://schemas.openxmlformats.org/officeDocument/2006/relationships/image" Target="../media/image71.png"/><Relationship Id="rId19" Type="http://schemas.openxmlformats.org/officeDocument/2006/relationships/image" Target="../media/image80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Relationship Id="rId22" Type="http://schemas.openxmlformats.org/officeDocument/2006/relationships/image" Target="../media/image55.png"/><Relationship Id="rId27" Type="http://schemas.openxmlformats.org/officeDocument/2006/relationships/image" Target="../media/image86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svg"/><Relationship Id="rId5" Type="http://schemas.openxmlformats.org/officeDocument/2006/relationships/image" Target="../media/image89.png"/><Relationship Id="rId4" Type="http://schemas.openxmlformats.org/officeDocument/2006/relationships/image" Target="../media/image8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mpach-my.sharepoint.com/:v:/r/personal/simone_baffelli_empa_ch/Documents/Aufnahmen/Besprechung%20mit%20Baffelli,%20Simone-20250903_155136-Besprechungsaufzeichnung.mp4?csf=1&amp;web=1&amp;e=O8RMeD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7" Type="http://schemas.openxmlformats.org/officeDocument/2006/relationships/image" Target="../media/image98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sv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7" Type="http://schemas.openxmlformats.org/officeDocument/2006/relationships/image" Target="../media/image35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00.svg"/><Relationship Id="rId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3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dirty="0">
                <a:latin typeface="Segoe UI"/>
                <a:cs typeface="Segoe UI"/>
              </a:rPr>
              <a:t>Simone Baffelli and </a:t>
            </a:r>
            <a:r>
              <a:rPr lang="de-CH" dirty="0" err="1">
                <a:latin typeface="Segoe UI"/>
                <a:cs typeface="Segoe UI"/>
              </a:rPr>
              <a:t>the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iLog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team</a:t>
            </a:r>
            <a:endParaRPr lang="en-US" dirty="0" err="1">
              <a:latin typeface="Segoe UI"/>
              <a:cs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CH" sz="3200" dirty="0" err="1">
                <a:latin typeface="Segoe UI"/>
                <a:cs typeface="Segoe UI"/>
              </a:rPr>
              <a:t>iLog</a:t>
            </a:r>
            <a:r>
              <a:rPr lang="de-CH" sz="3200" dirty="0">
                <a:latin typeface="Segoe UI"/>
                <a:cs typeface="Segoe UI"/>
              </a:rPr>
              <a:t> Workshop</a:t>
            </a:r>
            <a:br>
              <a:rPr lang="de-CH" sz="3200" dirty="0">
                <a:latin typeface="Segoe UI"/>
                <a:cs typeface="Segoe UI"/>
              </a:rPr>
            </a:br>
            <a:r>
              <a:rPr lang="de-CH" sz="3200" dirty="0">
                <a:latin typeface="Segoe UI"/>
                <a:cs typeface="Segoe UI"/>
              </a:rPr>
              <a:t>Show and Tell</a:t>
            </a:r>
            <a:endParaRPr lang="de-CH" sz="2000" b="0" dirty="0">
              <a:solidFill>
                <a:schemeClr val="tx1">
                  <a:lumMod val="50000"/>
                  <a:lumOff val="50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Segoe UI"/>
                <a:ea typeface="Segoe UI" pitchFamily="34" charset="0"/>
                <a:cs typeface="Segoe UI"/>
              </a:rPr>
              <a:t>Scientific IT – Empa</a:t>
            </a:r>
            <a:endParaRPr lang="en-US" dirty="0">
              <a:ea typeface="Segoe UI" pitchFamily="34" charset="0"/>
            </a:endParaRPr>
          </a:p>
          <a:p>
            <a:endParaRPr lang="en-US" dirty="0">
              <a:ea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0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D85602D0-5062-8B8C-415B-2DFBA86C6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8" y="890162"/>
            <a:ext cx="8453093" cy="332895"/>
          </a:xfrm>
        </p:spPr>
        <p:txBody>
          <a:bodyPr/>
          <a:lstStyle/>
          <a:p>
            <a:pPr marL="82800" indent="0" algn="ctr">
              <a:buNone/>
            </a:pPr>
            <a:r>
              <a:rPr lang="en-US" i="1" dirty="0"/>
              <a:t>Everything is already possible in </a:t>
            </a:r>
            <a:r>
              <a:rPr lang="en-US" i="1" dirty="0" err="1"/>
              <a:t>OpenBIS</a:t>
            </a:r>
            <a:r>
              <a:rPr lang="en-US" i="1" dirty="0"/>
              <a:t>, so why build it?</a:t>
            </a:r>
            <a:endParaRPr lang="de-CH" i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9EBF906-1A00-3245-A3B9-9F7A80DFC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building </a:t>
            </a:r>
            <a:r>
              <a:rPr lang="en-US" dirty="0" err="1"/>
              <a:t>iLog</a:t>
            </a:r>
            <a:r>
              <a:rPr lang="en-US" dirty="0"/>
              <a:t>?</a:t>
            </a:r>
            <a:endParaRPr lang="de-CH" dirty="0"/>
          </a:p>
        </p:txBody>
      </p:sp>
      <p:pic>
        <p:nvPicPr>
          <p:cNvPr id="1026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7E1A073-50A5-356D-5081-F07343C1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983" y="2833890"/>
            <a:ext cx="42913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Änderungen &amp; Schneider Silhouette">
            <a:extLst>
              <a:ext uri="{FF2B5EF4-FFF2-40B4-BE49-F238E27FC236}">
                <a16:creationId xmlns:a16="http://schemas.microsoft.com/office/drawing/2014/main" id="{8E0A66CF-AE13-AD98-BAC7-64AA388F7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998" y="1545519"/>
            <a:ext cx="914400" cy="914400"/>
          </a:xfrm>
          <a:prstGeom prst="rect">
            <a:avLst/>
          </a:prstGeom>
        </p:spPr>
      </p:pic>
      <p:pic>
        <p:nvPicPr>
          <p:cNvPr id="7" name="Grafik 6" descr="Wütende Gesichtskontur Silhouette">
            <a:extLst>
              <a:ext uri="{FF2B5EF4-FFF2-40B4-BE49-F238E27FC236}">
                <a16:creationId xmlns:a16="http://schemas.microsoft.com/office/drawing/2014/main" id="{58985F60-5CAE-4B47-9FB2-B3D26D1F73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4679" y="1545519"/>
            <a:ext cx="914400" cy="914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A5A1A6F-8CC4-7523-4434-94D6A840216B}"/>
              </a:ext>
            </a:extLst>
          </p:cNvPr>
          <p:cNvSpPr txBox="1"/>
          <p:nvPr/>
        </p:nvSpPr>
        <p:spPr>
          <a:xfrm>
            <a:off x="1472608" y="1733421"/>
            <a:ext cx="2222205" cy="59010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en-US" dirty="0"/>
              <a:t>Workflows are complex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8A7238-EF86-4F36-E51C-D9D2E4E5D1EE}"/>
              </a:ext>
            </a:extLst>
          </p:cNvPr>
          <p:cNvSpPr txBox="1"/>
          <p:nvPr/>
        </p:nvSpPr>
        <p:spPr>
          <a:xfrm>
            <a:off x="5108945" y="1733420"/>
            <a:ext cx="2222205" cy="590107"/>
          </a:xfrm>
          <a:prstGeom prst="rect">
            <a:avLst/>
          </a:prstGeom>
        </p:spPr>
        <p:txBody>
          <a:bodyPr vert="horz" wrap="square" lIns="0" tIns="0" rIns="0" bIns="0" rtlCol="0">
            <a:normAutofit fontScale="85000" lnSpcReduction="10000"/>
          </a:bodyPr>
          <a:lstStyle/>
          <a:p>
            <a:r>
              <a:rPr lang="en-US" dirty="0"/>
              <a:t>Adopting a ORD-specific UI is difficult for users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41850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036881-CA15-2796-9D6C-686BC8E4A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98" y="348714"/>
            <a:ext cx="7215096" cy="640332"/>
          </a:xfrm>
        </p:spPr>
        <p:txBody>
          <a:bodyPr/>
          <a:lstStyle/>
          <a:p>
            <a:r>
              <a:rPr lang="de-CH" dirty="0" err="1">
                <a:latin typeface="Segoe UI"/>
                <a:cs typeface="Segoe UI"/>
              </a:rPr>
              <a:t>iLog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en-US" dirty="0">
                <a:latin typeface="Segoe UI"/>
                <a:cs typeface="Segoe UI"/>
              </a:rPr>
              <a:t>Concepts</a:t>
            </a:r>
            <a:r>
              <a:rPr lang="de-CH" dirty="0">
                <a:latin typeface="Segoe UI"/>
                <a:cs typeface="Segoe UI"/>
              </a:rPr>
              <a:t>: </a:t>
            </a:r>
            <a:r>
              <a:rPr lang="de-CH" dirty="0" err="1">
                <a:latin typeface="Segoe UI"/>
                <a:cs typeface="Segoe UI"/>
              </a:rPr>
              <a:t>Types</a:t>
            </a:r>
            <a:r>
              <a:rPr lang="de-CH" dirty="0">
                <a:latin typeface="Segoe UI"/>
                <a:cs typeface="Segoe UI"/>
              </a:rPr>
              <a:t>, Objects and Composites</a:t>
            </a:r>
            <a:endParaRPr lang="en-US" dirty="0">
              <a:latin typeface="Segoe UI"/>
              <a:cs typeface="Segoe UI"/>
            </a:endParaRPr>
          </a:p>
        </p:txBody>
      </p:sp>
      <p:pic>
        <p:nvPicPr>
          <p:cNvPr id="5" name="Graphic 4" descr="Cube outline">
            <a:extLst>
              <a:ext uri="{FF2B5EF4-FFF2-40B4-BE49-F238E27FC236}">
                <a16:creationId xmlns:a16="http://schemas.microsoft.com/office/drawing/2014/main" id="{6CB8720C-B286-5882-084B-AC0BD41CF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696" y="1260433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BB8E92-BA96-D01A-1F22-C4EAA2961D98}"/>
              </a:ext>
            </a:extLst>
          </p:cNvPr>
          <p:cNvSpPr txBox="1"/>
          <p:nvPr/>
        </p:nvSpPr>
        <p:spPr>
          <a:xfrm>
            <a:off x="385924" y="2183116"/>
            <a:ext cx="2372226" cy="245935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CH" sz="1400" b="1" err="1">
                <a:latin typeface="Segoe UI"/>
                <a:cs typeface="Segoe UI"/>
              </a:rPr>
              <a:t>Object</a:t>
            </a:r>
            <a:r>
              <a:rPr lang="de-CH" sz="1400" b="1" dirty="0">
                <a:latin typeface="Segoe UI"/>
                <a:cs typeface="Segoe UI"/>
              </a:rPr>
              <a:t> </a:t>
            </a:r>
            <a:r>
              <a:rPr lang="de-CH" sz="1400" b="1" err="1">
                <a:latin typeface="Segoe UI"/>
                <a:cs typeface="Segoe UI"/>
              </a:rPr>
              <a:t>Types</a:t>
            </a:r>
            <a:r>
              <a:rPr lang="de-CH" sz="1400" b="1" dirty="0">
                <a:latin typeface="Segoe UI"/>
                <a:cs typeface="Segoe UI"/>
              </a:rPr>
              <a:t>:</a:t>
            </a:r>
            <a:endParaRPr lang="de-CH" sz="1400" b="1">
              <a:latin typeface="Segoe UI"/>
              <a:ea typeface="Calibri"/>
              <a:cs typeface="Segoe UI"/>
            </a:endParaRPr>
          </a:p>
          <a:p>
            <a:r>
              <a:rPr lang="de-CH" sz="1400" err="1">
                <a:latin typeface="Segoe UI"/>
                <a:cs typeface="Segoe UI"/>
              </a:rPr>
              <a:t>Describe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err="1">
                <a:latin typeface="Segoe UI"/>
                <a:cs typeface="Segoe UI"/>
              </a:rPr>
              <a:t>the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i="1" err="1">
                <a:latin typeface="Segoe UI"/>
                <a:cs typeface="Segoe UI"/>
              </a:rPr>
              <a:t>shape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err="1">
                <a:latin typeface="Segoe UI"/>
                <a:cs typeface="Segoe UI"/>
              </a:rPr>
              <a:t>of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err="1">
                <a:latin typeface="Segoe UI"/>
                <a:cs typeface="Segoe UI"/>
              </a:rPr>
              <a:t>things</a:t>
            </a:r>
            <a:r>
              <a:rPr lang="de-CH" sz="1400" dirty="0">
                <a:latin typeface="Segoe UI"/>
                <a:cs typeface="Segoe UI"/>
              </a:rPr>
              <a:t>.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r>
              <a:rPr lang="de-CH" sz="1400" dirty="0" err="1">
                <a:latin typeface="Segoe UI"/>
                <a:cs typeface="Segoe UI"/>
              </a:rPr>
              <a:t>What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i="1" dirty="0" err="1">
                <a:latin typeface="Segoe UI"/>
                <a:cs typeface="Segoe UI"/>
              </a:rPr>
              <a:t>properties</a:t>
            </a:r>
            <a:r>
              <a:rPr lang="de-CH" sz="1400" dirty="0">
                <a:latin typeface="Segoe UI"/>
                <a:cs typeface="Segoe UI"/>
              </a:rPr>
              <a:t> do </a:t>
            </a:r>
            <a:r>
              <a:rPr lang="de-CH" sz="1400" dirty="0" err="1">
                <a:latin typeface="Segoe UI"/>
                <a:cs typeface="Segoe UI"/>
              </a:rPr>
              <a:t>we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record</a:t>
            </a:r>
            <a:r>
              <a:rPr lang="de-CH" sz="1400" dirty="0">
                <a:latin typeface="Segoe UI"/>
                <a:cs typeface="Segoe UI"/>
              </a:rPr>
              <a:t>?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endParaRPr lang="de-CH" sz="1400" dirty="0">
              <a:latin typeface="Segoe UI"/>
              <a:ea typeface="Calibri"/>
              <a:cs typeface="Segoe UI"/>
            </a:endParaRPr>
          </a:p>
          <a:p>
            <a:r>
              <a:rPr lang="de-CH" sz="1400" u="sng" err="1">
                <a:latin typeface="Segoe UI"/>
                <a:cs typeface="Segoe UI"/>
              </a:rPr>
              <a:t>Example</a:t>
            </a:r>
            <a:endParaRPr lang="de-CH" sz="1400">
              <a:latin typeface="Segoe UI"/>
              <a:ea typeface="Calibri"/>
              <a:cs typeface="Segoe UI"/>
            </a:endParaRPr>
          </a:p>
          <a:p>
            <a:r>
              <a:rPr lang="de-CH" sz="1400" dirty="0">
                <a:latin typeface="Segoe UI"/>
                <a:cs typeface="Segoe UI"/>
              </a:rPr>
              <a:t>Type «Chair»: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>
                <a:latin typeface="Segoe UI"/>
                <a:cs typeface="Segoe UI"/>
              </a:rPr>
              <a:t>Color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err="1">
                <a:latin typeface="Segoe UI"/>
                <a:cs typeface="Segoe UI"/>
              </a:rPr>
              <a:t>Weight</a:t>
            </a:r>
            <a:endParaRPr lang="de-CH" sz="140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>
                <a:latin typeface="Segoe UI"/>
                <a:cs typeface="Segoe UI"/>
              </a:rPr>
              <a:t>Material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err="1">
                <a:latin typeface="Segoe UI"/>
                <a:cs typeface="Segoe UI"/>
              </a:rPr>
              <a:t>Manufacturer</a:t>
            </a:r>
            <a:endParaRPr lang="de-CH" sz="1400">
              <a:latin typeface="Segoe UI"/>
              <a:ea typeface="Calibri"/>
              <a:cs typeface="Segoe UI"/>
            </a:endParaRPr>
          </a:p>
          <a:p>
            <a:endParaRPr lang="de-CH" sz="1400" dirty="0">
              <a:latin typeface="Segoe UI"/>
              <a:ea typeface="Calibri"/>
              <a:cs typeface="Segoe UI"/>
            </a:endParaRPr>
          </a:p>
          <a:p>
            <a:endParaRPr lang="de-CH" sz="1100" dirty="0">
              <a:latin typeface="Segoe UI"/>
              <a:cs typeface="Segoe UI"/>
            </a:endParaRPr>
          </a:p>
          <a:p>
            <a:endParaRPr lang="en-US" sz="1100" dirty="0">
              <a:latin typeface="Segoe UI"/>
              <a:cs typeface="Segoe U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85C85-2104-66FB-7240-295C9D8F76AF}"/>
              </a:ext>
            </a:extLst>
          </p:cNvPr>
          <p:cNvSpPr txBox="1"/>
          <p:nvPr/>
        </p:nvSpPr>
        <p:spPr>
          <a:xfrm>
            <a:off x="3408814" y="2183116"/>
            <a:ext cx="2339097" cy="246530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CH" sz="1400" b="1" dirty="0">
                <a:latin typeface="Segoe UI"/>
                <a:cs typeface="Segoe UI"/>
              </a:rPr>
              <a:t>Objects:</a:t>
            </a:r>
            <a:endParaRPr lang="de-CH" sz="1400" b="1" dirty="0">
              <a:latin typeface="Segoe UI"/>
              <a:ea typeface="Calibri"/>
              <a:cs typeface="Segoe UI"/>
            </a:endParaRPr>
          </a:p>
          <a:p>
            <a:r>
              <a:rPr lang="de-CH" sz="1400" dirty="0">
                <a:latin typeface="Segoe UI"/>
                <a:cs typeface="Segoe UI"/>
              </a:rPr>
              <a:t>Store </a:t>
            </a:r>
            <a:r>
              <a:rPr lang="de-CH" sz="1400" i="1" dirty="0" err="1">
                <a:latin typeface="Segoe UI"/>
                <a:cs typeface="Segoe UI"/>
              </a:rPr>
              <a:t>specific</a:t>
            </a:r>
            <a:r>
              <a:rPr lang="de-CH" sz="1400" i="1" dirty="0">
                <a:latin typeface="Segoe UI"/>
                <a:cs typeface="Segoe UI"/>
              </a:rPr>
              <a:t> </a:t>
            </a:r>
            <a:r>
              <a:rPr lang="de-CH" sz="1400" i="1" dirty="0" err="1">
                <a:latin typeface="Segoe UI"/>
                <a:cs typeface="Segoe UI"/>
              </a:rPr>
              <a:t>properties</a:t>
            </a:r>
            <a:r>
              <a:rPr lang="de-CH" sz="1400" i="1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of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one</a:t>
            </a:r>
            <a:r>
              <a:rPr lang="de-CH" sz="1400" dirty="0">
                <a:latin typeface="Segoe UI"/>
                <a:cs typeface="Segoe UI"/>
              </a:rPr>
              <a:t> item </a:t>
            </a:r>
            <a:r>
              <a:rPr lang="de-CH" sz="1400" dirty="0" err="1">
                <a:latin typeface="Segoe UI"/>
                <a:cs typeface="Segoe UI"/>
              </a:rPr>
              <a:t>of</a:t>
            </a:r>
            <a:r>
              <a:rPr lang="de-CH" sz="1400" dirty="0">
                <a:latin typeface="Segoe UI"/>
                <a:cs typeface="Segoe UI"/>
              </a:rPr>
              <a:t> a </a:t>
            </a:r>
            <a:r>
              <a:rPr lang="de-CH" sz="1400" dirty="0" err="1">
                <a:latin typeface="Segoe UI"/>
                <a:cs typeface="Segoe UI"/>
              </a:rPr>
              <a:t>specific</a:t>
            </a:r>
            <a:r>
              <a:rPr lang="de-CH" sz="1400" dirty="0">
                <a:latin typeface="Segoe UI"/>
                <a:cs typeface="Segoe UI"/>
              </a:rPr>
              <a:t> type.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endParaRPr lang="de-CH" sz="1400" dirty="0">
              <a:latin typeface="Segoe UI"/>
              <a:ea typeface="Calibri"/>
              <a:cs typeface="Segoe UI"/>
            </a:endParaRPr>
          </a:p>
          <a:p>
            <a:r>
              <a:rPr lang="de-CH" sz="1400" u="sng" err="1">
                <a:latin typeface="Segoe UI"/>
                <a:cs typeface="Segoe UI"/>
              </a:rPr>
              <a:t>Example</a:t>
            </a:r>
            <a:endParaRPr lang="de-CH" sz="1400" u="sng">
              <a:latin typeface="Segoe UI"/>
              <a:ea typeface="Calibri"/>
              <a:cs typeface="Segoe UI"/>
            </a:endParaRPr>
          </a:p>
          <a:p>
            <a:r>
              <a:rPr lang="de-CH" sz="1400" dirty="0" err="1">
                <a:latin typeface="Segoe UI"/>
                <a:cs typeface="Segoe UI"/>
              </a:rPr>
              <a:t>Object</a:t>
            </a:r>
            <a:r>
              <a:rPr lang="de-CH" sz="1400" dirty="0">
                <a:latin typeface="Segoe UI"/>
                <a:cs typeface="Segoe UI"/>
              </a:rPr>
              <a:t> «Office </a:t>
            </a:r>
            <a:r>
              <a:rPr lang="de-CH" sz="1400" dirty="0" err="1">
                <a:latin typeface="Segoe UI"/>
                <a:cs typeface="Segoe UI"/>
              </a:rPr>
              <a:t>chair</a:t>
            </a:r>
            <a:r>
              <a:rPr lang="de-CH" sz="1400" dirty="0">
                <a:latin typeface="Segoe UI"/>
                <a:cs typeface="Segoe UI"/>
              </a:rPr>
              <a:t> 1»:</a:t>
            </a:r>
            <a:endParaRPr lang="de-CH" sz="140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>
                <a:latin typeface="Segoe UI"/>
                <a:cs typeface="Segoe UI"/>
              </a:rPr>
              <a:t>Color: </a:t>
            </a:r>
            <a:r>
              <a:rPr lang="de-CH" sz="1400" err="1">
                <a:latin typeface="Segoe UI"/>
                <a:cs typeface="Segoe UI"/>
              </a:rPr>
              <a:t>red</a:t>
            </a:r>
            <a:endParaRPr lang="de-CH" sz="140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err="1">
                <a:latin typeface="Segoe UI"/>
                <a:cs typeface="Segoe UI"/>
              </a:rPr>
              <a:t>Weight</a:t>
            </a:r>
            <a:r>
              <a:rPr lang="de-CH" sz="1400" dirty="0">
                <a:latin typeface="Segoe UI"/>
                <a:cs typeface="Segoe UI"/>
              </a:rPr>
              <a:t>: 10 kg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dirty="0">
                <a:latin typeface="Segoe UI"/>
                <a:cs typeface="Segoe UI"/>
              </a:rPr>
              <a:t>Material: </a:t>
            </a:r>
            <a:r>
              <a:rPr lang="de-CH" sz="1400" err="1">
                <a:latin typeface="Segoe UI"/>
                <a:cs typeface="Segoe UI"/>
              </a:rPr>
              <a:t>fabric</a:t>
            </a:r>
            <a:endParaRPr lang="de-CH" sz="140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400" err="1">
                <a:latin typeface="Segoe UI"/>
                <a:cs typeface="Segoe UI"/>
              </a:rPr>
              <a:t>Manufacturer</a:t>
            </a:r>
            <a:r>
              <a:rPr lang="de-CH" sz="1400" dirty="0">
                <a:latin typeface="Segoe UI"/>
                <a:cs typeface="Segoe UI"/>
              </a:rPr>
              <a:t>: </a:t>
            </a:r>
            <a:r>
              <a:rPr lang="de-CH" sz="1400" err="1">
                <a:latin typeface="Segoe UI"/>
                <a:cs typeface="Segoe UI"/>
              </a:rPr>
              <a:t>Giroflex</a:t>
            </a:r>
            <a:endParaRPr lang="de-CH" sz="1400">
              <a:latin typeface="Segoe UI"/>
              <a:cs typeface="Segoe UI"/>
            </a:endParaRPr>
          </a:p>
          <a:p>
            <a:endParaRPr lang="de-CH" sz="1100" dirty="0">
              <a:latin typeface="Segoe UI"/>
              <a:cs typeface="Segoe UI"/>
            </a:endParaRPr>
          </a:p>
          <a:p>
            <a:endParaRPr lang="de-CH" sz="1100" dirty="0">
              <a:latin typeface="Segoe UI"/>
              <a:cs typeface="Segoe UI"/>
            </a:endParaRPr>
          </a:p>
          <a:p>
            <a:endParaRPr lang="en-US" sz="1100" dirty="0">
              <a:latin typeface="Segoe UI"/>
              <a:cs typeface="Segoe UI"/>
            </a:endParaRPr>
          </a:p>
        </p:txBody>
      </p:sp>
      <p:pic>
        <p:nvPicPr>
          <p:cNvPr id="10" name="Graphic 9" descr="Office Chair outline">
            <a:extLst>
              <a:ext uri="{FF2B5EF4-FFF2-40B4-BE49-F238E27FC236}">
                <a16:creationId xmlns:a16="http://schemas.microsoft.com/office/drawing/2014/main" id="{A99A124D-F2C4-F52B-3B14-B68AEFF67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7022" y="1260434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91E3DC-8FC0-8FBE-D769-E53345404BC4}"/>
              </a:ext>
            </a:extLst>
          </p:cNvPr>
          <p:cNvSpPr txBox="1"/>
          <p:nvPr/>
        </p:nvSpPr>
        <p:spPr>
          <a:xfrm>
            <a:off x="6147867" y="2183966"/>
            <a:ext cx="2604142" cy="274691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CH" sz="1400" b="1" dirty="0">
                <a:latin typeface="Segoe UI"/>
                <a:cs typeface="Segoe UI"/>
              </a:rPr>
              <a:t>Composite </a:t>
            </a:r>
            <a:r>
              <a:rPr lang="de-CH" sz="1400" b="1" dirty="0" err="1">
                <a:latin typeface="Segoe UI"/>
                <a:cs typeface="Segoe UI"/>
              </a:rPr>
              <a:t>Object</a:t>
            </a:r>
            <a:r>
              <a:rPr lang="de-CH" sz="1400" b="1" dirty="0">
                <a:latin typeface="Segoe UI"/>
                <a:cs typeface="Segoe UI"/>
              </a:rPr>
              <a:t> </a:t>
            </a:r>
            <a:r>
              <a:rPr lang="de-CH" sz="1400" b="1" dirty="0" err="1">
                <a:latin typeface="Segoe UI"/>
                <a:cs typeface="Segoe UI"/>
              </a:rPr>
              <a:t>Types</a:t>
            </a:r>
            <a:r>
              <a:rPr lang="de-CH" sz="1400" b="1" dirty="0">
                <a:latin typeface="Segoe UI"/>
                <a:cs typeface="Segoe UI"/>
              </a:rPr>
              <a:t>: </a:t>
            </a:r>
            <a:br>
              <a:rPr lang="de-CH" sz="1400" b="1" dirty="0">
                <a:latin typeface="Segoe UI"/>
                <a:cs typeface="Segoe UI"/>
              </a:rPr>
            </a:br>
            <a:r>
              <a:rPr lang="de-CH" sz="1400" b="1" dirty="0">
                <a:latin typeface="Segoe UI"/>
                <a:cs typeface="Segoe UI"/>
              </a:rPr>
              <a:t>(i.e. </a:t>
            </a:r>
            <a:r>
              <a:rPr lang="de-CH" sz="1400" b="1" dirty="0" err="1">
                <a:latin typeface="Segoe UI"/>
                <a:cs typeface="Segoe UI"/>
              </a:rPr>
              <a:t>instruments</a:t>
            </a:r>
            <a:r>
              <a:rPr lang="de-CH" sz="1400" b="1" dirty="0">
                <a:latin typeface="Segoe UI"/>
                <a:cs typeface="Segoe UI"/>
              </a:rPr>
              <a:t>)</a:t>
            </a:r>
            <a:endParaRPr lang="de-CH" sz="1400" b="1" dirty="0">
              <a:latin typeface="Segoe UI"/>
              <a:ea typeface="Calibri"/>
              <a:cs typeface="Segoe UI"/>
            </a:endParaRPr>
          </a:p>
          <a:p>
            <a:r>
              <a:rPr lang="de-CH" sz="1400" dirty="0" err="1">
                <a:latin typeface="Segoe UI"/>
                <a:cs typeface="Segoe UI"/>
              </a:rPr>
              <a:t>Object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types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composed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of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other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objects</a:t>
            </a:r>
            <a:r>
              <a:rPr lang="de-CH" sz="1400" dirty="0">
                <a:latin typeface="Segoe UI"/>
                <a:cs typeface="Segoe UI"/>
              </a:rPr>
              <a:t>. </a:t>
            </a:r>
            <a:r>
              <a:rPr lang="de-CH" sz="1400" dirty="0" err="1">
                <a:latin typeface="Segoe UI"/>
                <a:cs typeface="Segoe UI"/>
              </a:rPr>
              <a:t>Each</a:t>
            </a:r>
            <a:r>
              <a:rPr lang="de-CH" sz="1400" dirty="0">
                <a:latin typeface="Segoe UI"/>
                <a:cs typeface="Segoe UI"/>
              </a:rPr>
              <a:t> «</a:t>
            </a:r>
            <a:r>
              <a:rPr lang="de-CH" sz="1400" dirty="0" err="1">
                <a:latin typeface="Segoe UI"/>
                <a:cs typeface="Segoe UI"/>
              </a:rPr>
              <a:t>slot</a:t>
            </a:r>
            <a:r>
              <a:rPr lang="de-CH" sz="1400" dirty="0">
                <a:latin typeface="Segoe UI"/>
                <a:cs typeface="Segoe UI"/>
              </a:rPr>
              <a:t>» </a:t>
            </a:r>
            <a:r>
              <a:rPr lang="de-CH" sz="1400" dirty="0" err="1">
                <a:latin typeface="Segoe UI"/>
                <a:cs typeface="Segoe UI"/>
              </a:rPr>
              <a:t>can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be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another</a:t>
            </a:r>
            <a:r>
              <a:rPr lang="de-CH" sz="1400" dirty="0">
                <a:latin typeface="Segoe UI"/>
                <a:cs typeface="Segoe UI"/>
              </a:rPr>
              <a:t> </a:t>
            </a:r>
            <a:r>
              <a:rPr lang="de-CH" sz="1400" dirty="0" err="1">
                <a:latin typeface="Segoe UI"/>
                <a:cs typeface="Segoe UI"/>
              </a:rPr>
              <a:t>object</a:t>
            </a:r>
            <a:r>
              <a:rPr lang="de-CH" sz="1400" dirty="0">
                <a:latin typeface="Segoe UI"/>
                <a:cs typeface="Segoe UI"/>
              </a:rPr>
              <a:t>.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endParaRPr lang="de-CH" sz="1400" dirty="0">
              <a:latin typeface="Segoe UI"/>
              <a:ea typeface="Calibri"/>
              <a:cs typeface="Segoe UI"/>
            </a:endParaRPr>
          </a:p>
          <a:p>
            <a:r>
              <a:rPr lang="de-CH" sz="1400" u="sng" err="1">
                <a:latin typeface="Segoe UI"/>
                <a:cs typeface="Segoe UI"/>
              </a:rPr>
              <a:t>Example</a:t>
            </a:r>
            <a:endParaRPr lang="de-CH" sz="1400" u="sng">
              <a:latin typeface="Segoe UI"/>
              <a:ea typeface="Calibri"/>
              <a:cs typeface="Segoe UI"/>
            </a:endParaRPr>
          </a:p>
          <a:p>
            <a:r>
              <a:rPr lang="de-CH" sz="1400" dirty="0">
                <a:latin typeface="Segoe UI"/>
                <a:cs typeface="Segoe UI"/>
              </a:rPr>
              <a:t>Type «Chair»:</a:t>
            </a:r>
            <a:endParaRPr lang="de-CH" sz="1400" dirty="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de-CH" sz="1400" dirty="0">
                <a:latin typeface="Segoe UI"/>
                <a:ea typeface="Calibri"/>
                <a:cs typeface="Segoe UI"/>
              </a:rPr>
              <a:t>Color</a:t>
            </a:r>
          </a:p>
          <a:p>
            <a:pPr marL="285750" indent="-285750">
              <a:buFont typeface="Arial,Sans-Serif"/>
              <a:buChar char="•"/>
            </a:pPr>
            <a:r>
              <a:rPr lang="de-CH" sz="1400" err="1">
                <a:latin typeface="Segoe UI"/>
                <a:ea typeface="Calibri"/>
                <a:cs typeface="Segoe UI"/>
              </a:rPr>
              <a:t>Weight</a:t>
            </a:r>
            <a:endParaRPr lang="de-CH" sz="1400" dirty="0" err="1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,Sans-Serif"/>
              <a:buChar char="•"/>
            </a:pPr>
            <a:r>
              <a:rPr lang="de-CH" sz="1400" i="1" dirty="0">
                <a:latin typeface="Segoe UI"/>
                <a:ea typeface="Calibri"/>
                <a:cs typeface="Segoe UI"/>
              </a:rPr>
              <a:t>Wheels</a:t>
            </a:r>
          </a:p>
          <a:p>
            <a:pPr marL="285750" indent="-285750">
              <a:buFont typeface="Arial,Sans-Serif"/>
              <a:buChar char="•"/>
            </a:pPr>
            <a:r>
              <a:rPr lang="de-CH" sz="1400" i="1" dirty="0" err="1">
                <a:latin typeface="Segoe UI"/>
                <a:ea typeface="Calibri" panose="020F0502020204030204"/>
                <a:cs typeface="Segoe UI"/>
              </a:rPr>
              <a:t>Armrests</a:t>
            </a:r>
            <a:endParaRPr lang="de-CH" sz="1400" i="1" dirty="0">
              <a:latin typeface="Segoe UI"/>
              <a:ea typeface="Calibri" panose="020F0502020204030204"/>
              <a:cs typeface="Segoe U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1100" dirty="0">
              <a:latin typeface="Segoe UI"/>
              <a:ea typeface="Calibri" panose="020F0502020204030204"/>
              <a:cs typeface="Segoe UI"/>
            </a:endParaRPr>
          </a:p>
          <a:p>
            <a:endParaRPr lang="de-CH" sz="1100" dirty="0">
              <a:latin typeface="Segoe UI"/>
              <a:ea typeface="Calibri" panose="020F0502020204030204"/>
              <a:cs typeface="Segoe UI"/>
            </a:endParaRPr>
          </a:p>
          <a:p>
            <a:endParaRPr lang="en-US" sz="1100" dirty="0">
              <a:latin typeface="Segoe UI"/>
              <a:ea typeface="Calibri" panose="020F0502020204030204"/>
              <a:cs typeface="Segoe UI"/>
            </a:endParaRPr>
          </a:p>
        </p:txBody>
      </p:sp>
      <p:pic>
        <p:nvPicPr>
          <p:cNvPr id="19" name="Graphic 18" descr="Blockchain outline">
            <a:extLst>
              <a:ext uri="{FF2B5EF4-FFF2-40B4-BE49-F238E27FC236}">
                <a16:creationId xmlns:a16="http://schemas.microsoft.com/office/drawing/2014/main" id="{332E61E1-04E6-E45B-0989-E0C62D200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7792" y="12604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DC65379-5AA5-3ACA-9AE0-F434F21E7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iLog</a:t>
            </a:r>
            <a:r>
              <a:rPr lang="en-US" dirty="0"/>
              <a:t> Concepts: Event Sourcing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D13F5F1-C401-7F10-0EEA-4C49F65B29EE}"/>
              </a:ext>
            </a:extLst>
          </p:cNvPr>
          <p:cNvSpPr txBox="1"/>
          <p:nvPr/>
        </p:nvSpPr>
        <p:spPr>
          <a:xfrm>
            <a:off x="1815353" y="878544"/>
            <a:ext cx="5513294" cy="579717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/>
          </a:bodyPr>
          <a:lstStyle/>
          <a:p>
            <a:r>
              <a:rPr lang="en-US" i="1" dirty="0"/>
              <a:t>To support reconstruction of state, store all operations and replay them. This pattern is known as </a:t>
            </a:r>
            <a:r>
              <a:rPr lang="en-US" b="1" i="1" dirty="0"/>
              <a:t>Event Sourcing</a:t>
            </a:r>
            <a:endParaRPr lang="de-CH" b="1" i="1" dirty="0"/>
          </a:p>
        </p:txBody>
      </p:sp>
      <p:pic>
        <p:nvPicPr>
          <p:cNvPr id="8" name="Grafik 7" descr="Pipette Silhouette">
            <a:extLst>
              <a:ext uri="{FF2B5EF4-FFF2-40B4-BE49-F238E27FC236}">
                <a16:creationId xmlns:a16="http://schemas.microsoft.com/office/drawing/2014/main" id="{867A77E8-0509-9A8A-C8A1-88280947F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5353" y="3225643"/>
            <a:ext cx="540000" cy="540000"/>
          </a:xfrm>
          <a:prstGeom prst="rect">
            <a:avLst/>
          </a:prstGeom>
        </p:spPr>
      </p:pic>
      <p:pic>
        <p:nvPicPr>
          <p:cNvPr id="16" name="Grafik 15" descr="Hohe Temperatur Silhouette">
            <a:extLst>
              <a:ext uri="{FF2B5EF4-FFF2-40B4-BE49-F238E27FC236}">
                <a16:creationId xmlns:a16="http://schemas.microsoft.com/office/drawing/2014/main" id="{8935DCA4-783E-9118-48C7-6F4951C48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5579" y="4140572"/>
            <a:ext cx="540000" cy="540000"/>
          </a:xfrm>
          <a:prstGeom prst="rect">
            <a:avLst/>
          </a:prstGeom>
        </p:spPr>
      </p:pic>
      <p:graphicFrame>
        <p:nvGraphicFramePr>
          <p:cNvPr id="26" name="Tabelle 25">
            <a:extLst>
              <a:ext uri="{FF2B5EF4-FFF2-40B4-BE49-F238E27FC236}">
                <a16:creationId xmlns:a16="http://schemas.microsoft.com/office/drawing/2014/main" id="{25BBFE83-7069-7B44-9A7D-E41F4910C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40084"/>
              </p:ext>
            </p:extLst>
          </p:nvPr>
        </p:nvGraphicFramePr>
        <p:xfrm>
          <a:off x="2026031" y="1838680"/>
          <a:ext cx="4572000" cy="3040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62860869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2963198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09828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Events</a:t>
                      </a:r>
                    </a:p>
                    <a:p>
                      <a:r>
                        <a:rPr lang="en-US" dirty="0"/>
                        <a:t>(Stored)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 (Reconstructed)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371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01.09.2025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Washing machine purchased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</a:t>
                      </a:r>
                      <a:r>
                        <a:rPr lang="en-US" dirty="0" err="1"/>
                        <a:t>machine:”a</a:t>
                      </a:r>
                      <a:r>
                        <a:rPr lang="en-US" dirty="0"/>
                        <a:t>”, </a:t>
                      </a:r>
                      <a:r>
                        <a:rPr lang="en-US" dirty="0" err="1"/>
                        <a:t>pump:”A</a:t>
                      </a:r>
                      <a:r>
                        <a:rPr lang="en-US" dirty="0"/>
                        <a:t>”, </a:t>
                      </a:r>
                      <a:r>
                        <a:rPr lang="en-US" dirty="0" err="1"/>
                        <a:t>heater:”H</a:t>
                      </a:r>
                      <a:r>
                        <a:rPr lang="en-US" dirty="0"/>
                        <a:t>:}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1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02.09.2025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Pump “A” replaced with “B”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{</a:t>
                      </a:r>
                      <a:r>
                        <a:rPr lang="en-US" dirty="0" err="1"/>
                        <a:t>machine:”a</a:t>
                      </a:r>
                      <a:r>
                        <a:rPr lang="en-US" dirty="0"/>
                        <a:t>”, </a:t>
                      </a:r>
                      <a:r>
                        <a:rPr lang="en-US" dirty="0" err="1"/>
                        <a:t>pump:”</a:t>
                      </a:r>
                      <a:r>
                        <a:rPr lang="en-US" b="1" dirty="0" err="1"/>
                        <a:t>B</a:t>
                      </a:r>
                      <a:r>
                        <a:rPr lang="en-US" dirty="0"/>
                        <a:t>”, </a:t>
                      </a:r>
                      <a:r>
                        <a:rPr lang="en-US" dirty="0" err="1"/>
                        <a:t>heater:”H</a:t>
                      </a:r>
                      <a:r>
                        <a:rPr lang="en-US" dirty="0"/>
                        <a:t>:}</a:t>
                      </a:r>
                      <a:endParaRPr lang="de-CH" dirty="0"/>
                    </a:p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03.09.2025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Heater “H” replaced with “S”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{</a:t>
                      </a:r>
                      <a:r>
                        <a:rPr lang="en-US" dirty="0" err="1"/>
                        <a:t>machine:”a</a:t>
                      </a:r>
                      <a:r>
                        <a:rPr lang="en-US" dirty="0"/>
                        <a:t>”, </a:t>
                      </a:r>
                      <a:r>
                        <a:rPr lang="en-US" dirty="0" err="1"/>
                        <a:t>pump:”</a:t>
                      </a:r>
                      <a:r>
                        <a:rPr lang="en-US" b="0" dirty="0" err="1"/>
                        <a:t>B</a:t>
                      </a:r>
                      <a:r>
                        <a:rPr lang="en-US" dirty="0"/>
                        <a:t>”, </a:t>
                      </a:r>
                      <a:r>
                        <a:rPr lang="en-US" dirty="0" err="1"/>
                        <a:t>heater:”</a:t>
                      </a:r>
                      <a:r>
                        <a:rPr lang="en-US" b="1" dirty="0" err="1"/>
                        <a:t>S</a:t>
                      </a:r>
                      <a:r>
                        <a:rPr lang="en-US" dirty="0"/>
                        <a:t>:}</a:t>
                      </a:r>
                      <a:endParaRPr lang="de-CH" dirty="0"/>
                    </a:p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486042"/>
                  </a:ext>
                </a:extLst>
              </a:tr>
            </a:tbl>
          </a:graphicData>
        </a:graphic>
      </p:graphicFrame>
      <p:pic>
        <p:nvPicPr>
          <p:cNvPr id="27" name="Grafik 26" descr="Waschmaschine Silhouette">
            <a:extLst>
              <a:ext uri="{FF2B5EF4-FFF2-40B4-BE49-F238E27FC236}">
                <a16:creationId xmlns:a16="http://schemas.microsoft.com/office/drawing/2014/main" id="{BFA432F1-D5EA-F731-5891-2F88C5251A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5579" y="2388409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BFCEF1-0123-949E-2578-D20059D9F0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Segoe UI"/>
              </a:rPr>
              <a:t>iLog</a:t>
            </a:r>
            <a:r>
              <a:rPr lang="en-US" dirty="0">
                <a:latin typeface="+mn-lt"/>
                <a:cs typeface="Segoe UI"/>
              </a:rPr>
              <a:t> Concepts: Example of Types</a:t>
            </a:r>
            <a:endParaRPr lang="en-US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42626A-6304-080E-D6E7-4706EBBFB886}"/>
              </a:ext>
            </a:extLst>
          </p:cNvPr>
          <p:cNvSpPr txBox="1"/>
          <p:nvPr/>
        </p:nvSpPr>
        <p:spPr>
          <a:xfrm>
            <a:off x="560476" y="1143341"/>
            <a:ext cx="64788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ea typeface="Calibri"/>
                <a:cs typeface="Calibri"/>
              </a:rPr>
              <a:t>Types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528D5C4-FEDF-5730-E809-E730D7A7A203}"/>
              </a:ext>
            </a:extLst>
          </p:cNvPr>
          <p:cNvSpPr txBox="1"/>
          <p:nvPr/>
        </p:nvSpPr>
        <p:spPr>
          <a:xfrm>
            <a:off x="473185" y="2038389"/>
            <a:ext cx="8301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ea typeface="Calibri"/>
                <a:cs typeface="Calibri"/>
              </a:rPr>
              <a:t>Objects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D6FC104-2F46-F441-B066-F29FFCA0E9B6}"/>
              </a:ext>
            </a:extLst>
          </p:cNvPr>
          <p:cNvGrpSpPr/>
          <p:nvPr/>
        </p:nvGrpSpPr>
        <p:grpSpPr>
          <a:xfrm>
            <a:off x="1561595" y="820948"/>
            <a:ext cx="5698816" cy="1784353"/>
            <a:chOff x="1561595" y="820948"/>
            <a:chExt cx="5698816" cy="178435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C065E0-C2C9-5FC8-2213-A476FDCA91B2}"/>
                </a:ext>
              </a:extLst>
            </p:cNvPr>
            <p:cNvSpPr txBox="1"/>
            <p:nvPr/>
          </p:nvSpPr>
          <p:spPr>
            <a:xfrm>
              <a:off x="1561595" y="820948"/>
              <a:ext cx="5698815" cy="83099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ea typeface="Calibri"/>
                <a:cs typeface="Calibri"/>
              </a:endParaRPr>
            </a:p>
            <a:p>
              <a:pPr algn="ctr"/>
              <a:endParaRPr lang="en-US" dirty="0">
                <a:ea typeface="Calibri"/>
                <a:cs typeface="Calibri"/>
              </a:endParaRPr>
            </a:p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FA63847B-A727-9073-C176-4C435E9C3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04276" y="930404"/>
              <a:ext cx="394237" cy="405542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3BC17D5-1EEA-1738-E0BF-59E84E9C0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20144" y="934892"/>
              <a:ext cx="420260" cy="405544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EDBE462-BC44-9427-FB62-265D4710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50313" y="942002"/>
              <a:ext cx="420259" cy="40554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91A93C-A5B1-BEE5-16C4-A78DBA405B95}"/>
                </a:ext>
              </a:extLst>
            </p:cNvPr>
            <p:cNvSpPr txBox="1"/>
            <p:nvPr/>
          </p:nvSpPr>
          <p:spPr>
            <a:xfrm>
              <a:off x="1614170" y="1399843"/>
              <a:ext cx="826879" cy="21544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BUILDING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661B98D-3FF4-249A-A743-0D2014DFD900}"/>
                </a:ext>
              </a:extLst>
            </p:cNvPr>
            <p:cNvSpPr txBox="1"/>
            <p:nvPr/>
          </p:nvSpPr>
          <p:spPr>
            <a:xfrm>
              <a:off x="3989492" y="1400975"/>
              <a:ext cx="739631" cy="21544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ROOM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35D1ED-124E-90A1-7DE1-E80847CA9E9F}"/>
                </a:ext>
              </a:extLst>
            </p:cNvPr>
            <p:cNvSpPr txBox="1"/>
            <p:nvPr/>
          </p:nvSpPr>
          <p:spPr>
            <a:xfrm>
              <a:off x="6229897" y="1398137"/>
              <a:ext cx="941127" cy="21544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FURNITURE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EB9DB0-6DBF-443E-FBE1-535CDF49199A}"/>
                </a:ext>
              </a:extLst>
            </p:cNvPr>
            <p:cNvSpPr txBox="1"/>
            <p:nvPr/>
          </p:nvSpPr>
          <p:spPr>
            <a:xfrm>
              <a:off x="1561595" y="1774304"/>
              <a:ext cx="5698816" cy="830997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dirty="0">
                <a:ea typeface="Calibri"/>
                <a:cs typeface="Calibri"/>
              </a:endParaRPr>
            </a:p>
            <a:p>
              <a:pPr algn="ctr"/>
              <a:endParaRPr lang="en-US" dirty="0">
                <a:ea typeface="Calibri"/>
                <a:cs typeface="Calibri"/>
              </a:endParaRPr>
            </a:p>
            <a:p>
              <a:pPr algn="ctr"/>
              <a:endParaRPr lang="en-US" dirty="0">
                <a:ea typeface="Calibri"/>
                <a:cs typeface="Calibri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198DFD-F163-5721-B109-A956F5261DE3}"/>
                </a:ext>
              </a:extLst>
            </p:cNvPr>
            <p:cNvSpPr txBox="1"/>
            <p:nvPr/>
          </p:nvSpPr>
          <p:spPr>
            <a:xfrm>
              <a:off x="1636430" y="2332699"/>
              <a:ext cx="817745" cy="21544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HOUSE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AC8A14-4493-258D-D6DD-3FAB3820F7BD}"/>
                </a:ext>
              </a:extLst>
            </p:cNvPr>
            <p:cNvSpPr txBox="1"/>
            <p:nvPr/>
          </p:nvSpPr>
          <p:spPr>
            <a:xfrm>
              <a:off x="4023449" y="2349842"/>
              <a:ext cx="762224" cy="21544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KITCHEN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EFDD9E-25A5-7006-2363-2310381E9D73}"/>
                </a:ext>
              </a:extLst>
            </p:cNvPr>
            <p:cNvSpPr txBox="1"/>
            <p:nvPr/>
          </p:nvSpPr>
          <p:spPr>
            <a:xfrm>
              <a:off x="6253011" y="2349884"/>
              <a:ext cx="896310" cy="215444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ea typeface="Calibri"/>
                  <a:cs typeface="Calibri"/>
                </a:rPr>
                <a:t>CHAIR</a:t>
              </a:r>
              <a:endParaRPr lang="en-US" sz="1400">
                <a:ea typeface="Calibri"/>
                <a:cs typeface="Calibri"/>
              </a:endParaRP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63A18287-C550-F919-8777-7EE6849227DE}"/>
                </a:ext>
              </a:extLst>
            </p:cNvPr>
            <p:cNvSpPr/>
            <p:nvPr/>
          </p:nvSpPr>
          <p:spPr>
            <a:xfrm>
              <a:off x="1967259" y="1602058"/>
              <a:ext cx="150782" cy="22231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515B67D7-59C7-A871-6D5E-CFDAED660C94}"/>
                </a:ext>
              </a:extLst>
            </p:cNvPr>
            <p:cNvSpPr/>
            <p:nvPr/>
          </p:nvSpPr>
          <p:spPr>
            <a:xfrm>
              <a:off x="4284084" y="1602057"/>
              <a:ext cx="150782" cy="22231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72894D96-FC5B-BA1B-75E6-0016EC162E68}"/>
                </a:ext>
              </a:extLst>
            </p:cNvPr>
            <p:cNvSpPr/>
            <p:nvPr/>
          </p:nvSpPr>
          <p:spPr>
            <a:xfrm>
              <a:off x="6633540" y="1602058"/>
              <a:ext cx="150782" cy="22231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3EFE9A5-3CA6-E7C0-DC65-4A050C8B7922}"/>
              </a:ext>
            </a:extLst>
          </p:cNvPr>
          <p:cNvSpPr txBox="1"/>
          <p:nvPr/>
        </p:nvSpPr>
        <p:spPr>
          <a:xfrm>
            <a:off x="7546855" y="1143341"/>
            <a:ext cx="774583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(Classes)</a:t>
            </a:r>
            <a:endParaRPr lang="en-US" sz="1600" i="1">
              <a:solidFill>
                <a:schemeClr val="bg2">
                  <a:lumMod val="49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00FBC82-C3A0-0F11-1745-2D551D8903FF}"/>
              </a:ext>
            </a:extLst>
          </p:cNvPr>
          <p:cNvSpPr txBox="1"/>
          <p:nvPr/>
        </p:nvSpPr>
        <p:spPr>
          <a:xfrm>
            <a:off x="7546854" y="2038389"/>
            <a:ext cx="114493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solidFill>
                  <a:schemeClr val="bg2">
                    <a:lumMod val="49000"/>
                  </a:schemeClr>
                </a:solidFill>
                <a:ea typeface="Calibri"/>
                <a:cs typeface="Calibri"/>
              </a:rPr>
              <a:t>(Instances)</a:t>
            </a: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7110B190-D8BB-260E-A0C9-2429DECF73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58408" y="1910048"/>
            <a:ext cx="380083" cy="373197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0C9E1AA2-7613-A61B-4ADE-9ACDDAFD5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8834" y="1910049"/>
            <a:ext cx="455824" cy="469594"/>
          </a:xfrm>
          <a:prstGeom prst="rect">
            <a:avLst/>
          </a:prstGeom>
        </p:spPr>
      </p:pic>
      <p:pic>
        <p:nvPicPr>
          <p:cNvPr id="93" name="Graphic 92">
            <a:extLst>
              <a:ext uri="{FF2B5EF4-FFF2-40B4-BE49-F238E27FC236}">
                <a16:creationId xmlns:a16="http://schemas.microsoft.com/office/drawing/2014/main" id="{3AAE0DAC-1466-FB70-75D7-B96C04FECC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85965" y="1863536"/>
            <a:ext cx="491940" cy="47513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0F7DDD1-1272-67FE-5DE9-6DB4E80CA15B}"/>
              </a:ext>
            </a:extLst>
          </p:cNvPr>
          <p:cNvGrpSpPr/>
          <p:nvPr/>
        </p:nvGrpSpPr>
        <p:grpSpPr>
          <a:xfrm>
            <a:off x="1092453" y="2682371"/>
            <a:ext cx="2306903" cy="2336088"/>
            <a:chOff x="667696" y="2695850"/>
            <a:chExt cx="2306903" cy="233608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2B4A328-B650-9C98-896B-DAA711A52530}"/>
                </a:ext>
              </a:extLst>
            </p:cNvPr>
            <p:cNvSpPr/>
            <p:nvPr/>
          </p:nvSpPr>
          <p:spPr>
            <a:xfrm>
              <a:off x="667696" y="2869878"/>
              <a:ext cx="2266819" cy="216206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F67E45-35E2-E08A-B039-36A80AE51ED3}"/>
                </a:ext>
              </a:extLst>
            </p:cNvPr>
            <p:cNvSpPr txBox="1"/>
            <p:nvPr/>
          </p:nvSpPr>
          <p:spPr>
            <a:xfrm>
              <a:off x="2657865" y="3864593"/>
              <a:ext cx="316734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ea typeface="Calibri"/>
                  <a:cs typeface="Calibri"/>
                </a:rPr>
                <a:t>...</a:t>
              </a:r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EDF9890-92C3-C573-C7EF-E516264A6F50}"/>
                </a:ext>
              </a:extLst>
            </p:cNvPr>
            <p:cNvSpPr/>
            <p:nvPr/>
          </p:nvSpPr>
          <p:spPr>
            <a:xfrm>
              <a:off x="805408" y="3358752"/>
              <a:ext cx="833150" cy="156301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5097506-6B69-8793-67FD-B77BEB5E79D8}"/>
                </a:ext>
              </a:extLst>
            </p:cNvPr>
            <p:cNvSpPr/>
            <p:nvPr/>
          </p:nvSpPr>
          <p:spPr>
            <a:xfrm>
              <a:off x="1749169" y="3358752"/>
              <a:ext cx="833150" cy="156301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0B2C3C4-D394-B0FC-74A4-0AFFA6A2ABB9}"/>
                </a:ext>
              </a:extLst>
            </p:cNvPr>
            <p:cNvSpPr/>
            <p:nvPr/>
          </p:nvSpPr>
          <p:spPr>
            <a:xfrm>
              <a:off x="1027386" y="3830315"/>
              <a:ext cx="393233" cy="393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444EF52-E10D-A910-3125-23744E8B5DDC}"/>
                </a:ext>
              </a:extLst>
            </p:cNvPr>
            <p:cNvSpPr/>
            <p:nvPr/>
          </p:nvSpPr>
          <p:spPr>
            <a:xfrm>
              <a:off x="1024362" y="4308077"/>
              <a:ext cx="393233" cy="393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442CB3D-E66B-BB33-8092-7D3F2C168215}"/>
                </a:ext>
              </a:extLst>
            </p:cNvPr>
            <p:cNvSpPr/>
            <p:nvPr/>
          </p:nvSpPr>
          <p:spPr>
            <a:xfrm>
              <a:off x="1840791" y="3754719"/>
              <a:ext cx="393233" cy="393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21F88AF-A97B-E8E7-AE30-3C7B2A61B733}"/>
                </a:ext>
              </a:extLst>
            </p:cNvPr>
            <p:cNvSpPr/>
            <p:nvPr/>
          </p:nvSpPr>
          <p:spPr>
            <a:xfrm>
              <a:off x="2118981" y="4111529"/>
              <a:ext cx="393233" cy="393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5DB7363-CA9F-4252-D77D-15D831451493}"/>
                </a:ext>
              </a:extLst>
            </p:cNvPr>
            <p:cNvSpPr/>
            <p:nvPr/>
          </p:nvSpPr>
          <p:spPr>
            <a:xfrm>
              <a:off x="1840791" y="4447172"/>
              <a:ext cx="393233" cy="39323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B4B78AB-C253-8AD2-E1DF-AC0E86BDA8FB}"/>
                </a:ext>
              </a:extLst>
            </p:cNvPr>
            <p:cNvSpPr txBox="1"/>
            <p:nvPr/>
          </p:nvSpPr>
          <p:spPr>
            <a:xfrm>
              <a:off x="1121317" y="4631735"/>
              <a:ext cx="316734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ea typeface="Calibri"/>
                  <a:cs typeface="Calibri"/>
                </a:rPr>
                <a:t>...</a:t>
              </a:r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99ADC1-148B-D577-8C79-6602BF510DA8}"/>
                </a:ext>
              </a:extLst>
            </p:cNvPr>
            <p:cNvGrpSpPr/>
            <p:nvPr/>
          </p:nvGrpSpPr>
          <p:grpSpPr>
            <a:xfrm>
              <a:off x="1509016" y="2695850"/>
              <a:ext cx="398476" cy="398476"/>
              <a:chOff x="712800" y="2671588"/>
              <a:chExt cx="398476" cy="398476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D391325-9E7C-8674-2D40-85D2558C3C2B}"/>
                  </a:ext>
                </a:extLst>
              </p:cNvPr>
              <p:cNvSpPr/>
              <p:nvPr/>
            </p:nvSpPr>
            <p:spPr>
              <a:xfrm>
                <a:off x="712800" y="2671588"/>
                <a:ext cx="398476" cy="39847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0" name="Graphic 89">
                <a:extLst>
                  <a:ext uri="{FF2B5EF4-FFF2-40B4-BE49-F238E27FC236}">
                    <a16:creationId xmlns:a16="http://schemas.microsoft.com/office/drawing/2014/main" id="{8D2396F5-39F1-53A3-276B-917BBEB9B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39506" y="2719983"/>
                <a:ext cx="345656" cy="304343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A620AE-CF83-5798-E289-E5AED9B3D93C}"/>
                </a:ext>
              </a:extLst>
            </p:cNvPr>
            <p:cNvGrpSpPr/>
            <p:nvPr/>
          </p:nvGrpSpPr>
          <p:grpSpPr>
            <a:xfrm>
              <a:off x="1024941" y="3156739"/>
              <a:ext cx="393233" cy="393233"/>
              <a:chOff x="957547" y="3148652"/>
              <a:chExt cx="393233" cy="393233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6D8B2D6-CCA1-63E3-AAB1-B5C0B3C1F482}"/>
                  </a:ext>
                </a:extLst>
              </p:cNvPr>
              <p:cNvSpPr/>
              <p:nvPr/>
            </p:nvSpPr>
            <p:spPr>
              <a:xfrm>
                <a:off x="957547" y="3148652"/>
                <a:ext cx="393233" cy="3932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2" name="Graphic 91">
                <a:extLst>
                  <a:ext uri="{FF2B5EF4-FFF2-40B4-BE49-F238E27FC236}">
                    <a16:creationId xmlns:a16="http://schemas.microsoft.com/office/drawing/2014/main" id="{90832334-E6C6-3D96-BF74-010CCD72F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00093" y="3198045"/>
                <a:ext cx="318114" cy="324998"/>
              </a:xfrm>
              <a:prstGeom prst="rect">
                <a:avLst/>
              </a:prstGeom>
            </p:spPr>
          </p:pic>
        </p:grpSp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F671AAC7-90D7-E177-D26B-5AC60534F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44388" y="3880376"/>
              <a:ext cx="315049" cy="31936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88942AB-B2CF-016D-5768-33D53AA21632}"/>
                </a:ext>
              </a:extLst>
            </p:cNvPr>
            <p:cNvGrpSpPr/>
            <p:nvPr/>
          </p:nvGrpSpPr>
          <p:grpSpPr>
            <a:xfrm>
              <a:off x="1968255" y="3156352"/>
              <a:ext cx="393233" cy="407355"/>
              <a:chOff x="1787639" y="3164439"/>
              <a:chExt cx="393233" cy="407355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EEC253D-AC49-69B1-3907-8F113E2D8F12}"/>
                  </a:ext>
                </a:extLst>
              </p:cNvPr>
              <p:cNvSpPr/>
              <p:nvPr/>
            </p:nvSpPr>
            <p:spPr>
              <a:xfrm>
                <a:off x="1787639" y="3164439"/>
                <a:ext cx="393233" cy="39323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7" name="Graphic 96">
                <a:extLst>
                  <a:ext uri="{FF2B5EF4-FFF2-40B4-BE49-F238E27FC236}">
                    <a16:creationId xmlns:a16="http://schemas.microsoft.com/office/drawing/2014/main" id="{8A3F2AC7-6F4F-537D-7D65-0A926DA75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807506" y="3208722"/>
                <a:ext cx="363074" cy="363072"/>
              </a:xfrm>
              <a:prstGeom prst="rect">
                <a:avLst/>
              </a:prstGeom>
            </p:spPr>
          </p:pic>
        </p:grp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62509D5E-1463-E7E4-7AF8-C38C1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908733" y="3810000"/>
              <a:ext cx="255815" cy="261258"/>
            </a:xfrm>
            <a:prstGeom prst="rect">
              <a:avLst/>
            </a:prstGeom>
          </p:spPr>
        </p:pic>
        <p:pic>
          <p:nvPicPr>
            <p:cNvPr id="100" name="Graphic 99">
              <a:extLst>
                <a:ext uri="{FF2B5EF4-FFF2-40B4-BE49-F238E27FC236}">
                  <a16:creationId xmlns:a16="http://schemas.microsoft.com/office/drawing/2014/main" id="{A22BBB1F-4443-175B-BCA8-2E5D66EC8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 flipH="1">
              <a:off x="2164050" y="4136571"/>
              <a:ext cx="288471" cy="266702"/>
            </a:xfrm>
            <a:prstGeom prst="rect">
              <a:avLst/>
            </a:prstGeom>
          </p:spPr>
        </p:pic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1D3E6A59-BF07-2BD3-390E-E843D89A8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881558" y="4506685"/>
              <a:ext cx="304801" cy="299359"/>
            </a:xfrm>
            <a:prstGeom prst="rect">
              <a:avLst/>
            </a:prstGeom>
          </p:spPr>
        </p:pic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3330DEC2-B2E1-A87B-0D5E-C96CDFE49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44388" y="4347640"/>
              <a:ext cx="315049" cy="319369"/>
            </a:xfrm>
            <a:prstGeom prst="rect">
              <a:avLst/>
            </a:prstGeom>
          </p:spPr>
        </p:pic>
      </p:grp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4A5EF4AA-1201-4890-AF09-12C29B16C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53006"/>
              </p:ext>
            </p:extLst>
          </p:nvPr>
        </p:nvGraphicFramePr>
        <p:xfrm>
          <a:off x="4733925" y="2981325"/>
          <a:ext cx="2900033" cy="187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5414">
                  <a:extLst>
                    <a:ext uri="{9D8B030D-6E8A-4147-A177-3AD203B41FA5}">
                      <a16:colId xmlns:a16="http://schemas.microsoft.com/office/drawing/2014/main" val="3968127391"/>
                    </a:ext>
                  </a:extLst>
                </a:gridCol>
                <a:gridCol w="1128757">
                  <a:extLst>
                    <a:ext uri="{9D8B030D-6E8A-4147-A177-3AD203B41FA5}">
                      <a16:colId xmlns:a16="http://schemas.microsoft.com/office/drawing/2014/main" val="1362741867"/>
                    </a:ext>
                  </a:extLst>
                </a:gridCol>
                <a:gridCol w="895862">
                  <a:extLst>
                    <a:ext uri="{9D8B030D-6E8A-4147-A177-3AD203B41FA5}">
                      <a16:colId xmlns:a16="http://schemas.microsoft.com/office/drawing/2014/main" val="11253155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600" b="1" dirty="0"/>
                        <a:t>LOGBOOK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8586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01-Nov-2024 17:24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783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07-Nov-2024 09:12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20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23-Nov-2024 14:39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5815"/>
                  </a:ext>
                </a:extLst>
              </a:tr>
            </a:tbl>
          </a:graphicData>
        </a:graphic>
      </p:graphicFrame>
      <p:pic>
        <p:nvPicPr>
          <p:cNvPr id="110" name="Graphic 109" descr="Office Chair outline">
            <a:extLst>
              <a:ext uri="{FF2B5EF4-FFF2-40B4-BE49-F238E27FC236}">
                <a16:creationId xmlns:a16="http://schemas.microsoft.com/office/drawing/2014/main" id="{F43312DA-7D2D-9057-7E26-A9582A9576A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920327" y="3359923"/>
            <a:ext cx="490878" cy="490878"/>
          </a:xfrm>
          <a:prstGeom prst="rect">
            <a:avLst/>
          </a:prstGeom>
        </p:spPr>
      </p:pic>
      <p:pic>
        <p:nvPicPr>
          <p:cNvPr id="111" name="Graphic 110" descr="Office Chair outline">
            <a:extLst>
              <a:ext uri="{FF2B5EF4-FFF2-40B4-BE49-F238E27FC236}">
                <a16:creationId xmlns:a16="http://schemas.microsoft.com/office/drawing/2014/main" id="{72759F38-4D73-8AC7-9A38-28ABF8D9D4B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920326" y="3851011"/>
            <a:ext cx="490878" cy="490878"/>
          </a:xfrm>
          <a:prstGeom prst="rect">
            <a:avLst/>
          </a:prstGeom>
        </p:spPr>
      </p:pic>
      <p:pic>
        <p:nvPicPr>
          <p:cNvPr id="112" name="Graphic 111" descr="Office Chair outline">
            <a:extLst>
              <a:ext uri="{FF2B5EF4-FFF2-40B4-BE49-F238E27FC236}">
                <a16:creationId xmlns:a16="http://schemas.microsoft.com/office/drawing/2014/main" id="{99D5DF43-27FD-C061-F44D-D5FC255E9DD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920327" y="4375356"/>
            <a:ext cx="490878" cy="49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>
            <a:extLst>
              <a:ext uri="{FF2B5EF4-FFF2-40B4-BE49-F238E27FC236}">
                <a16:creationId xmlns:a16="http://schemas.microsoft.com/office/drawing/2014/main" id="{06580F05-889B-96FB-F05A-2C20E63E92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CH" sz="1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1F76E-63DC-8F85-F1DA-4389BCE534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+mn-lt"/>
                <a:cs typeface="Segoe UI"/>
              </a:rPr>
              <a:t>iLog</a:t>
            </a:r>
            <a:r>
              <a:rPr lang="en-US" dirty="0">
                <a:latin typeface="+mn-lt"/>
                <a:cs typeface="Segoe UI"/>
              </a:rPr>
              <a:t> Concepts: Definitions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D6E5A3-AA72-830D-C88C-6C74D0C4E4D6}"/>
              </a:ext>
            </a:extLst>
          </p:cNvPr>
          <p:cNvSpPr/>
          <p:nvPr/>
        </p:nvSpPr>
        <p:spPr>
          <a:xfrm>
            <a:off x="343870" y="1402119"/>
            <a:ext cx="3503189" cy="30744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6A710D-3B57-7D9A-D28A-1A8CE859BF5F}"/>
              </a:ext>
            </a:extLst>
          </p:cNvPr>
          <p:cNvSpPr/>
          <p:nvPr/>
        </p:nvSpPr>
        <p:spPr>
          <a:xfrm>
            <a:off x="1011438" y="1212833"/>
            <a:ext cx="2188256" cy="37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ea typeface="Calibri"/>
                <a:cs typeface="Calibri"/>
              </a:rPr>
              <a:t>Lab's Inventory Space</a:t>
            </a:r>
            <a:endParaRPr lang="en-US" sz="16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6CF638-8D58-4E0A-9DE0-4EA240EB77AE}"/>
              </a:ext>
            </a:extLst>
          </p:cNvPr>
          <p:cNvSpPr/>
          <p:nvPr/>
        </p:nvSpPr>
        <p:spPr>
          <a:xfrm>
            <a:off x="813169" y="1997936"/>
            <a:ext cx="2547742" cy="2330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54685B-D5FD-22AA-21B9-B74B20AB7144}"/>
              </a:ext>
            </a:extLst>
          </p:cNvPr>
          <p:cNvSpPr/>
          <p:nvPr/>
        </p:nvSpPr>
        <p:spPr>
          <a:xfrm>
            <a:off x="1147539" y="2557466"/>
            <a:ext cx="1914415" cy="16314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C6C82-6A5E-4A6F-1062-737EBEF255B5}"/>
              </a:ext>
            </a:extLst>
          </p:cNvPr>
          <p:cNvSpPr/>
          <p:nvPr/>
        </p:nvSpPr>
        <p:spPr>
          <a:xfrm>
            <a:off x="1396648" y="1809592"/>
            <a:ext cx="1398890" cy="37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 err="1">
                <a:ea typeface="Calibri"/>
                <a:cs typeface="Calibri"/>
              </a:rPr>
              <a:t>iLog</a:t>
            </a:r>
            <a:r>
              <a:rPr lang="en-US" sz="1600" dirty="0">
                <a:ea typeface="Calibri"/>
                <a:cs typeface="Calibri"/>
              </a:rPr>
              <a:t> Project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287A94-8D67-AD5F-31CC-349761525FEB}"/>
              </a:ext>
            </a:extLst>
          </p:cNvPr>
          <p:cNvSpPr/>
          <p:nvPr/>
        </p:nvSpPr>
        <p:spPr>
          <a:xfrm>
            <a:off x="1481899" y="2371620"/>
            <a:ext cx="1228388" cy="374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ea typeface="Calibri"/>
                <a:cs typeface="Calibri"/>
              </a:rPr>
              <a:t>Equipment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B98DE78-3660-3417-499D-918CB7FDF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42590"/>
              </p:ext>
            </p:extLst>
          </p:nvPr>
        </p:nvGraphicFramePr>
        <p:xfrm>
          <a:off x="1379809" y="3075364"/>
          <a:ext cx="1429017" cy="8915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6339">
                  <a:extLst>
                    <a:ext uri="{9D8B030D-6E8A-4147-A177-3AD203B41FA5}">
                      <a16:colId xmlns:a16="http://schemas.microsoft.com/office/drawing/2014/main" val="2468980226"/>
                    </a:ext>
                  </a:extLst>
                </a:gridCol>
                <a:gridCol w="476339">
                  <a:extLst>
                    <a:ext uri="{9D8B030D-6E8A-4147-A177-3AD203B41FA5}">
                      <a16:colId xmlns:a16="http://schemas.microsoft.com/office/drawing/2014/main" val="3740536034"/>
                    </a:ext>
                  </a:extLst>
                </a:gridCol>
                <a:gridCol w="476339">
                  <a:extLst>
                    <a:ext uri="{9D8B030D-6E8A-4147-A177-3AD203B41FA5}">
                      <a16:colId xmlns:a16="http://schemas.microsoft.com/office/drawing/2014/main" val="4085973602"/>
                    </a:ext>
                  </a:extLst>
                </a:gridCol>
              </a:tblGrid>
              <a:tr h="2867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221838"/>
                  </a:ext>
                </a:extLst>
              </a:tr>
              <a:tr h="2867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14077"/>
                  </a:ext>
                </a:extLst>
              </a:tr>
              <a:tr h="28673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60217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4810D9A-EB18-22AC-9535-E71B51AEDEA3}"/>
              </a:ext>
            </a:extLst>
          </p:cNvPr>
          <p:cNvSpPr txBox="1"/>
          <p:nvPr/>
        </p:nvSpPr>
        <p:spPr>
          <a:xfrm rot="-1500000">
            <a:off x="1607223" y="3367180"/>
            <a:ext cx="954954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ea typeface="Calibri"/>
                <a:cs typeface="Calibri"/>
              </a:rPr>
              <a:t>Collection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E11EE3-5A40-55B5-B0F3-FAB2AE1D7CFB}"/>
              </a:ext>
            </a:extLst>
          </p:cNvPr>
          <p:cNvSpPr/>
          <p:nvPr/>
        </p:nvSpPr>
        <p:spPr>
          <a:xfrm>
            <a:off x="5358878" y="890119"/>
            <a:ext cx="2027195" cy="4030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ea typeface="Calibri"/>
                <a:cs typeface="Calibri"/>
              </a:rPr>
              <a:t>iLog</a:t>
            </a:r>
            <a:r>
              <a:rPr lang="en-US" sz="1600" dirty="0">
                <a:ea typeface="Calibri"/>
                <a:cs typeface="Calibri"/>
              </a:rPr>
              <a:t> Generic Type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ED3879-BBC6-6B19-5D4E-E3495473D255}"/>
              </a:ext>
            </a:extLst>
          </p:cNvPr>
          <p:cNvSpPr/>
          <p:nvPr/>
        </p:nvSpPr>
        <p:spPr>
          <a:xfrm>
            <a:off x="4708441" y="1704744"/>
            <a:ext cx="1300980" cy="40307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ea typeface="Calibri"/>
                <a:cs typeface="Calibri"/>
              </a:rPr>
              <a:t>Instrument</a:t>
            </a:r>
            <a:endParaRPr lang="en-US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700917-D74D-F0CA-C6DC-C2028B5DAE63}"/>
              </a:ext>
            </a:extLst>
          </p:cNvPr>
          <p:cNvSpPr/>
          <p:nvPr/>
        </p:nvSpPr>
        <p:spPr>
          <a:xfrm>
            <a:off x="6735530" y="1704744"/>
            <a:ext cx="1304137" cy="40307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ea typeface="Calibri"/>
                <a:cs typeface="Calibri"/>
              </a:rPr>
              <a:t>Component</a:t>
            </a:r>
            <a:endParaRPr lang="en-US" sz="16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BDF4C8-EEE6-0808-ED95-28BB1A71937C}"/>
              </a:ext>
            </a:extLst>
          </p:cNvPr>
          <p:cNvCxnSpPr/>
          <p:nvPr/>
        </p:nvCxnSpPr>
        <p:spPr>
          <a:xfrm flipH="1">
            <a:off x="5362394" y="1307996"/>
            <a:ext cx="636816" cy="377157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6B2E80-FE20-C6DB-B7A0-89DDC5B52A6A}"/>
              </a:ext>
            </a:extLst>
          </p:cNvPr>
          <p:cNvCxnSpPr>
            <a:cxnSpLocks/>
          </p:cNvCxnSpPr>
          <p:nvPr/>
        </p:nvCxnSpPr>
        <p:spPr>
          <a:xfrm>
            <a:off x="6734896" y="1307995"/>
            <a:ext cx="645113" cy="374000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6D2A24B-92F4-47CD-F16C-8C892B3CB43F}"/>
              </a:ext>
            </a:extLst>
          </p:cNvPr>
          <p:cNvSpPr/>
          <p:nvPr/>
        </p:nvSpPr>
        <p:spPr>
          <a:xfrm>
            <a:off x="7687381" y="1570452"/>
            <a:ext cx="438099" cy="206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Type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3E4DDA-B194-04E5-4A1E-1FAA31CB0846}"/>
              </a:ext>
            </a:extLst>
          </p:cNvPr>
          <p:cNvSpPr/>
          <p:nvPr/>
        </p:nvSpPr>
        <p:spPr>
          <a:xfrm>
            <a:off x="4561496" y="1570451"/>
            <a:ext cx="438099" cy="2069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Type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125ACE-0910-D872-6ABE-BFA438171A75}"/>
              </a:ext>
            </a:extLst>
          </p:cNvPr>
          <p:cNvSpPr/>
          <p:nvPr/>
        </p:nvSpPr>
        <p:spPr>
          <a:xfrm>
            <a:off x="6009314" y="2576202"/>
            <a:ext cx="1304137" cy="40307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Calibri"/>
                <a:cs typeface="Calibri"/>
              </a:rPr>
              <a:t>Component 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C08632-4DD4-C78D-5B43-5AA3C9733002}"/>
              </a:ext>
            </a:extLst>
          </p:cNvPr>
          <p:cNvSpPr/>
          <p:nvPr/>
        </p:nvSpPr>
        <p:spPr>
          <a:xfrm>
            <a:off x="5906573" y="2457698"/>
            <a:ext cx="608601" cy="222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Subtype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1CC288-4D68-33E4-0713-7AAB09115C2D}"/>
              </a:ext>
            </a:extLst>
          </p:cNvPr>
          <p:cNvCxnSpPr>
            <a:cxnSpLocks/>
          </p:cNvCxnSpPr>
          <p:nvPr/>
        </p:nvCxnSpPr>
        <p:spPr>
          <a:xfrm>
            <a:off x="7388488" y="2119462"/>
            <a:ext cx="683003" cy="433991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EE0FFF7-BA40-4F69-E4C3-E96BD2094BD9}"/>
              </a:ext>
            </a:extLst>
          </p:cNvPr>
          <p:cNvSpPr/>
          <p:nvPr/>
        </p:nvSpPr>
        <p:spPr>
          <a:xfrm>
            <a:off x="7471217" y="2569887"/>
            <a:ext cx="1304137" cy="40307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Calibri"/>
                <a:cs typeface="Calibri"/>
              </a:rPr>
              <a:t>Component 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FBBA11-7756-9708-15C0-731536D86BE6}"/>
              </a:ext>
            </a:extLst>
          </p:cNvPr>
          <p:cNvSpPr/>
          <p:nvPr/>
        </p:nvSpPr>
        <p:spPr>
          <a:xfrm>
            <a:off x="8255723" y="2457697"/>
            <a:ext cx="608601" cy="222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Subtype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6C349BD-BBA3-3B2E-A49D-52B0A2AEB07D}"/>
              </a:ext>
            </a:extLst>
          </p:cNvPr>
          <p:cNvCxnSpPr>
            <a:cxnSpLocks/>
          </p:cNvCxnSpPr>
          <p:nvPr/>
        </p:nvCxnSpPr>
        <p:spPr>
          <a:xfrm flipH="1">
            <a:off x="6745359" y="2119461"/>
            <a:ext cx="630500" cy="440306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D9C78B4-598E-ECD0-EF04-E1130C3D7DD5}"/>
              </a:ext>
            </a:extLst>
          </p:cNvPr>
          <p:cNvSpPr/>
          <p:nvPr/>
        </p:nvSpPr>
        <p:spPr>
          <a:xfrm>
            <a:off x="6009313" y="3409770"/>
            <a:ext cx="1304137" cy="403071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Calibri"/>
                <a:cs typeface="Calibri"/>
              </a:rPr>
              <a:t>Component A.1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B29B54-0A81-CE96-4D65-4CDE3E3FE6DB}"/>
              </a:ext>
            </a:extLst>
          </p:cNvPr>
          <p:cNvSpPr/>
          <p:nvPr/>
        </p:nvSpPr>
        <p:spPr>
          <a:xfrm>
            <a:off x="5906572" y="3297581"/>
            <a:ext cx="608601" cy="222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Subtype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FF2E48-52A8-90A4-9567-2F94C88EDDF1}"/>
              </a:ext>
            </a:extLst>
          </p:cNvPr>
          <p:cNvCxnSpPr>
            <a:cxnSpLocks/>
          </p:cNvCxnSpPr>
          <p:nvPr/>
        </p:nvCxnSpPr>
        <p:spPr>
          <a:xfrm>
            <a:off x="6697007" y="2978290"/>
            <a:ext cx="7303" cy="427675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2B71D3-4021-01B3-B054-B8132B4050DA}"/>
              </a:ext>
            </a:extLst>
          </p:cNvPr>
          <p:cNvCxnSpPr>
            <a:cxnSpLocks/>
          </p:cNvCxnSpPr>
          <p:nvPr/>
        </p:nvCxnSpPr>
        <p:spPr>
          <a:xfrm flipH="1">
            <a:off x="5147683" y="2473095"/>
            <a:ext cx="207403" cy="383472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9CD0D15-AC7B-12D3-44A5-E94923AD3545}"/>
              </a:ext>
            </a:extLst>
          </p:cNvPr>
          <p:cNvSpPr txBox="1"/>
          <p:nvPr/>
        </p:nvSpPr>
        <p:spPr>
          <a:xfrm>
            <a:off x="5359866" y="2108301"/>
            <a:ext cx="2378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" b="1" dirty="0">
                <a:ea typeface="Calibri"/>
                <a:cs typeface="Calibri"/>
              </a:rPr>
              <a:t>.</a:t>
            </a:r>
            <a:br>
              <a:rPr lang="en-US" sz="600" b="1" dirty="0">
                <a:ea typeface="Calibri"/>
                <a:cs typeface="Calibri"/>
              </a:rPr>
            </a:br>
            <a:r>
              <a:rPr lang="en-US" sz="600" b="1" dirty="0">
                <a:ea typeface="Calibri"/>
                <a:cs typeface="Calibri"/>
              </a:rPr>
              <a:t>.</a:t>
            </a:r>
            <a:br>
              <a:rPr lang="en-US" sz="600" b="1" dirty="0">
                <a:ea typeface="Calibri"/>
                <a:cs typeface="Calibri"/>
              </a:rPr>
            </a:br>
            <a:r>
              <a:rPr lang="en-US" sz="600" b="1" dirty="0">
                <a:ea typeface="Calibri"/>
                <a:cs typeface="Calibri"/>
              </a:rPr>
              <a:t>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3E2087-1520-7E2B-99A8-50FB35207C35}"/>
              </a:ext>
            </a:extLst>
          </p:cNvPr>
          <p:cNvSpPr/>
          <p:nvPr/>
        </p:nvSpPr>
        <p:spPr>
          <a:xfrm>
            <a:off x="4503204" y="2866686"/>
            <a:ext cx="1304137" cy="362024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>
                <a:ea typeface="Calibri"/>
                <a:cs typeface="Calibri"/>
              </a:rPr>
              <a:t>Instrument 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ACBE89-C2EA-B3B1-5671-7211C528479D}"/>
              </a:ext>
            </a:extLst>
          </p:cNvPr>
          <p:cNvSpPr/>
          <p:nvPr/>
        </p:nvSpPr>
        <p:spPr>
          <a:xfrm>
            <a:off x="4387833" y="2751340"/>
            <a:ext cx="605443" cy="222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Subtype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8DBA61F-CFB7-381B-DEC6-796162F14F81}"/>
              </a:ext>
            </a:extLst>
          </p:cNvPr>
          <p:cNvCxnSpPr>
            <a:cxnSpLocks/>
          </p:cNvCxnSpPr>
          <p:nvPr/>
        </p:nvCxnSpPr>
        <p:spPr>
          <a:xfrm flipH="1">
            <a:off x="6704309" y="3827646"/>
            <a:ext cx="2170" cy="36768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6E39A8E-83BA-FD57-6C7C-78FE4BA61265}"/>
              </a:ext>
            </a:extLst>
          </p:cNvPr>
          <p:cNvSpPr/>
          <p:nvPr/>
        </p:nvSpPr>
        <p:spPr>
          <a:xfrm>
            <a:off x="6081934" y="4211764"/>
            <a:ext cx="1196784" cy="3778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>
                <a:ea typeface="Calibri"/>
                <a:cs typeface="Calibri"/>
              </a:rPr>
              <a:t>Component A.1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21B28C3-69D4-3BF6-C989-2F21287FD7C6}"/>
              </a:ext>
            </a:extLst>
          </p:cNvPr>
          <p:cNvSpPr/>
          <p:nvPr/>
        </p:nvSpPr>
        <p:spPr>
          <a:xfrm>
            <a:off x="5985507" y="4099576"/>
            <a:ext cx="529664" cy="222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Object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D3E30E-3CA6-B1CE-D3B1-1F311642BD1D}"/>
              </a:ext>
            </a:extLst>
          </p:cNvPr>
          <p:cNvCxnSpPr>
            <a:cxnSpLocks/>
          </p:cNvCxnSpPr>
          <p:nvPr/>
        </p:nvCxnSpPr>
        <p:spPr>
          <a:xfrm>
            <a:off x="8168382" y="2984605"/>
            <a:ext cx="7302" cy="88234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6">
            <a:extLst>
              <a:ext uri="{FF2B5EF4-FFF2-40B4-BE49-F238E27FC236}">
                <a16:creationId xmlns:a16="http://schemas.microsoft.com/office/drawing/2014/main" id="{550E1AF5-8572-4591-3478-87ED5DB2A6A4}"/>
              </a:ext>
            </a:extLst>
          </p:cNvPr>
          <p:cNvSpPr/>
          <p:nvPr/>
        </p:nvSpPr>
        <p:spPr>
          <a:xfrm>
            <a:off x="7619615" y="3870758"/>
            <a:ext cx="1146265" cy="3557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>
                <a:ea typeface="Calibri"/>
                <a:cs typeface="Calibri"/>
              </a:rPr>
              <a:t>Component 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736420-8189-CA2C-F993-8E313C26899A}"/>
              </a:ext>
            </a:extLst>
          </p:cNvPr>
          <p:cNvSpPr/>
          <p:nvPr/>
        </p:nvSpPr>
        <p:spPr>
          <a:xfrm>
            <a:off x="7516873" y="3758569"/>
            <a:ext cx="526508" cy="2164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Object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153C253-97F5-1DE6-4E7E-A21264242FA0}"/>
              </a:ext>
            </a:extLst>
          </p:cNvPr>
          <p:cNvCxnSpPr>
            <a:cxnSpLocks/>
          </p:cNvCxnSpPr>
          <p:nvPr/>
        </p:nvCxnSpPr>
        <p:spPr>
          <a:xfrm>
            <a:off x="5127749" y="3237202"/>
            <a:ext cx="987" cy="576073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6">
            <a:extLst>
              <a:ext uri="{FF2B5EF4-FFF2-40B4-BE49-F238E27FC236}">
                <a16:creationId xmlns:a16="http://schemas.microsoft.com/office/drawing/2014/main" id="{F3F0356A-A50C-69E5-EF89-77AEE1EBC08A}"/>
              </a:ext>
            </a:extLst>
          </p:cNvPr>
          <p:cNvSpPr/>
          <p:nvPr/>
        </p:nvSpPr>
        <p:spPr>
          <a:xfrm>
            <a:off x="4632659" y="3829710"/>
            <a:ext cx="1057857" cy="3620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>
                <a:ea typeface="Calibri"/>
                <a:cs typeface="Calibri"/>
              </a:rPr>
              <a:t>Instrument 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A4E02E3-43D6-0018-48D3-03B211E74F3F}"/>
              </a:ext>
            </a:extLst>
          </p:cNvPr>
          <p:cNvSpPr/>
          <p:nvPr/>
        </p:nvSpPr>
        <p:spPr>
          <a:xfrm>
            <a:off x="4514130" y="3717521"/>
            <a:ext cx="532821" cy="2227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dirty="0">
                <a:ea typeface="Calibri"/>
                <a:cs typeface="Calibri"/>
              </a:rPr>
              <a:t>Object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8E2A8DB4-1F87-183F-AD5A-FB0C7027F162}"/>
              </a:ext>
            </a:extLst>
          </p:cNvPr>
          <p:cNvGrpSpPr/>
          <p:nvPr/>
        </p:nvGrpSpPr>
        <p:grpSpPr>
          <a:xfrm>
            <a:off x="5019117" y="4190515"/>
            <a:ext cx="3169228" cy="854152"/>
            <a:chOff x="5019117" y="4190515"/>
            <a:chExt cx="3169228" cy="85415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4A1BF4E-D7BC-A692-311D-EFF052C1D553}"/>
                </a:ext>
              </a:extLst>
            </p:cNvPr>
            <p:cNvGrpSpPr/>
            <p:nvPr/>
          </p:nvGrpSpPr>
          <p:grpSpPr>
            <a:xfrm>
              <a:off x="5144864" y="4190515"/>
              <a:ext cx="1551396" cy="729380"/>
              <a:chOff x="5144864" y="4190515"/>
              <a:chExt cx="1551396" cy="729380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E1C27C7B-A648-C967-0D19-B05BCD5E2FB4}"/>
                  </a:ext>
                </a:extLst>
              </p:cNvPr>
              <p:cNvCxnSpPr/>
              <p:nvPr/>
            </p:nvCxnSpPr>
            <p:spPr>
              <a:xfrm flipH="1">
                <a:off x="6695981" y="4591674"/>
                <a:ext cx="279" cy="320799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A449842B-6CDF-11E7-C28E-E58DDA6C7A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6178" y="4910823"/>
                <a:ext cx="1539802" cy="9072"/>
              </a:xfrm>
              <a:prstGeom prst="straightConnector1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7B4B456D-1AA3-F551-CEBC-DDBA418BF7A1}"/>
                  </a:ext>
                </a:extLst>
              </p:cNvPr>
              <p:cNvCxnSpPr/>
              <p:nvPr/>
            </p:nvCxnSpPr>
            <p:spPr>
              <a:xfrm flipH="1" flipV="1">
                <a:off x="5144864" y="4190515"/>
                <a:ext cx="5938" cy="72216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D618219-2723-46D5-77A0-F04FF07AE8E2}"/>
                </a:ext>
              </a:extLst>
            </p:cNvPr>
            <p:cNvCxnSpPr/>
            <p:nvPr/>
          </p:nvCxnSpPr>
          <p:spPr>
            <a:xfrm flipH="1">
              <a:off x="8184207" y="4217107"/>
              <a:ext cx="4138" cy="815588"/>
            </a:xfrm>
            <a:prstGeom prst="straightConnector1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8F8244C-91BE-5512-B129-0F89DFCCA0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19117" y="5024051"/>
              <a:ext cx="3165237" cy="20616"/>
            </a:xfrm>
            <a:prstGeom prst="straightConnector1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EB2EB70-2A64-DC51-6768-5E2D28046952}"/>
              </a:ext>
            </a:extLst>
          </p:cNvPr>
          <p:cNvCxnSpPr/>
          <p:nvPr/>
        </p:nvCxnSpPr>
        <p:spPr>
          <a:xfrm flipH="1" flipV="1">
            <a:off x="5018936" y="4205607"/>
            <a:ext cx="2227" cy="81494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877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94F317-D8C3-4048-B696-4972DF206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>
                <a:latin typeface="Segoe UI"/>
                <a:cs typeface="Segoe UI"/>
              </a:rPr>
              <a:t>iLog</a:t>
            </a:r>
            <a:r>
              <a:rPr lang="de-CH" dirty="0">
                <a:latin typeface="Segoe UI"/>
                <a:cs typeface="Segoe UI"/>
              </a:rPr>
              <a:t> Development: Architecture</a:t>
            </a:r>
            <a:endParaRPr lang="de-CH" sz="1200" b="0" dirty="0">
              <a:solidFill>
                <a:srgbClr val="000000"/>
              </a:solidFill>
              <a:latin typeface="Segoe UI"/>
              <a:ea typeface="Calibri"/>
              <a:cs typeface="Segoe U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6823F8-FD25-6692-3C81-0703A3025109}"/>
              </a:ext>
            </a:extLst>
          </p:cNvPr>
          <p:cNvGrpSpPr/>
          <p:nvPr/>
        </p:nvGrpSpPr>
        <p:grpSpPr>
          <a:xfrm>
            <a:off x="6525408" y="2216493"/>
            <a:ext cx="2091381" cy="1895155"/>
            <a:chOff x="4639963" y="2057400"/>
            <a:chExt cx="2091381" cy="189515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6682A70-82D1-F5D0-EB20-649D52BA9342}"/>
                </a:ext>
              </a:extLst>
            </p:cNvPr>
            <p:cNvGrpSpPr/>
            <p:nvPr/>
          </p:nvGrpSpPr>
          <p:grpSpPr>
            <a:xfrm>
              <a:off x="4639963" y="2057400"/>
              <a:ext cx="2091381" cy="1387046"/>
              <a:chOff x="3391930" y="2146986"/>
              <a:chExt cx="2091381" cy="138704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A45A41C-5BBE-1866-88F0-759090B9AB71}"/>
                  </a:ext>
                </a:extLst>
              </p:cNvPr>
              <p:cNvSpPr/>
              <p:nvPr/>
            </p:nvSpPr>
            <p:spPr>
              <a:xfrm>
                <a:off x="3391930" y="2146986"/>
                <a:ext cx="2091381" cy="138704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Segoe UI"/>
                  <a:cs typeface="Segoe UI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BAA9072-8C42-863C-10A5-C7D664D21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38884" y="2523665"/>
                <a:ext cx="1397471" cy="633688"/>
              </a:xfrm>
              <a:prstGeom prst="rect">
                <a:avLst/>
              </a:prstGeom>
            </p:spPr>
          </p:pic>
        </p:grpSp>
        <p:pic>
          <p:nvPicPr>
            <p:cNvPr id="9" name="Graphic 8" descr="Server outline">
              <a:extLst>
                <a:ext uri="{FF2B5EF4-FFF2-40B4-BE49-F238E27FC236}">
                  <a16:creationId xmlns:a16="http://schemas.microsoft.com/office/drawing/2014/main" id="{FC7CEB0A-E37E-4ACF-CD98-DC7CC9685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16942" y="3038155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6DA5871-7B04-6BDA-11D3-B220DA1FCEEB}"/>
              </a:ext>
            </a:extLst>
          </p:cNvPr>
          <p:cNvGrpSpPr/>
          <p:nvPr/>
        </p:nvGrpSpPr>
        <p:grpSpPr>
          <a:xfrm>
            <a:off x="350776" y="2359274"/>
            <a:ext cx="914402" cy="1685216"/>
            <a:chOff x="706033" y="2519171"/>
            <a:chExt cx="914402" cy="1685216"/>
          </a:xfrm>
        </p:grpSpPr>
        <p:pic>
          <p:nvPicPr>
            <p:cNvPr id="12" name="Graphic 11" descr="Internet outline">
              <a:extLst>
                <a:ext uri="{FF2B5EF4-FFF2-40B4-BE49-F238E27FC236}">
                  <a16:creationId xmlns:a16="http://schemas.microsoft.com/office/drawing/2014/main" id="{909A41E7-A71E-E95B-A60E-55A35810B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6035" y="2519171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19F119-C363-2533-1588-6EB52CB14556}"/>
                </a:ext>
              </a:extLst>
            </p:cNvPr>
            <p:cNvSpPr txBox="1"/>
            <p:nvPr/>
          </p:nvSpPr>
          <p:spPr>
            <a:xfrm>
              <a:off x="706033" y="3289987"/>
              <a:ext cx="914400" cy="914400"/>
            </a:xfrm>
            <a:prstGeom prst="rect">
              <a:avLst/>
            </a:prstGeom>
          </p:spPr>
          <p:txBody>
            <a:bodyPr vert="horz" wrap="none" lIns="0" tIns="0" rIns="0" bIns="0" rtlCol="0">
              <a:normAutofit/>
            </a:bodyPr>
            <a:lstStyle/>
            <a:p>
              <a:pPr algn="ctr"/>
              <a:r>
                <a:rPr lang="de-CH" dirty="0">
                  <a:latin typeface="Segoe UI"/>
                  <a:cs typeface="Segoe UI"/>
                </a:rPr>
                <a:t>User PC</a:t>
              </a:r>
              <a:endParaRPr lang="en-US" dirty="0">
                <a:latin typeface="Segoe UI"/>
                <a:cs typeface="Segoe U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C43C36-EBE8-E893-2DAF-EA84CFB0B9B0}"/>
              </a:ext>
            </a:extLst>
          </p:cNvPr>
          <p:cNvGrpSpPr/>
          <p:nvPr/>
        </p:nvGrpSpPr>
        <p:grpSpPr>
          <a:xfrm>
            <a:off x="2884810" y="2221127"/>
            <a:ext cx="2091381" cy="1895155"/>
            <a:chOff x="4639963" y="2057400"/>
            <a:chExt cx="2091381" cy="189515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EFE1D51-A30A-252D-CFA4-049251005300}"/>
                </a:ext>
              </a:extLst>
            </p:cNvPr>
            <p:cNvSpPr/>
            <p:nvPr/>
          </p:nvSpPr>
          <p:spPr>
            <a:xfrm>
              <a:off x="4639963" y="2057400"/>
              <a:ext cx="2091381" cy="138704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dirty="0">
                  <a:solidFill>
                    <a:schemeClr val="tx1"/>
                  </a:solidFill>
                  <a:latin typeface="Segoe UI"/>
                  <a:cs typeface="Segoe UI"/>
                </a:rPr>
                <a:t>Web </a:t>
              </a:r>
              <a:r>
                <a:rPr lang="de-CH" dirty="0" err="1">
                  <a:solidFill>
                    <a:schemeClr val="tx1"/>
                  </a:solidFill>
                  <a:latin typeface="Segoe UI"/>
                  <a:cs typeface="Segoe UI"/>
                </a:rPr>
                <a:t>server</a:t>
              </a:r>
              <a:endParaRPr lang="de-CH" dirty="0">
                <a:solidFill>
                  <a:schemeClr val="tx1"/>
                </a:solidFill>
                <a:latin typeface="Segoe UI"/>
                <a:cs typeface="Segoe UI"/>
              </a:endParaRPr>
            </a:p>
            <a:p>
              <a:pPr algn="ctr"/>
              <a:r>
                <a:rPr lang="de-CH" dirty="0">
                  <a:solidFill>
                    <a:schemeClr val="tx1"/>
                  </a:solidFill>
                  <a:latin typeface="Segoe UI"/>
                  <a:cs typeface="Segoe UI"/>
                </a:rPr>
                <a:t>(</a:t>
              </a:r>
              <a:r>
                <a:rPr lang="de-CH" dirty="0" err="1">
                  <a:solidFill>
                    <a:schemeClr val="tx1"/>
                  </a:solidFill>
                  <a:latin typeface="Segoe UI"/>
                  <a:cs typeface="Segoe UI"/>
                </a:rPr>
                <a:t>iLog</a:t>
              </a:r>
              <a:r>
                <a:rPr lang="de-CH" dirty="0">
                  <a:solidFill>
                    <a:schemeClr val="tx1"/>
                  </a:solidFill>
                  <a:latin typeface="Segoe UI"/>
                  <a:cs typeface="Segoe UI"/>
                </a:rPr>
                <a:t>)</a:t>
              </a:r>
              <a:endParaRPr lang="en-US" dirty="0">
                <a:solidFill>
                  <a:schemeClr val="tx1"/>
                </a:solidFill>
                <a:latin typeface="Segoe UI"/>
                <a:cs typeface="Segoe UI"/>
              </a:endParaRPr>
            </a:p>
          </p:txBody>
        </p:sp>
        <p:pic>
          <p:nvPicPr>
            <p:cNvPr id="16" name="Graphic 15" descr="Server outline">
              <a:extLst>
                <a:ext uri="{FF2B5EF4-FFF2-40B4-BE49-F238E27FC236}">
                  <a16:creationId xmlns:a16="http://schemas.microsoft.com/office/drawing/2014/main" id="{EB53F81A-BAC7-1A8D-91D9-453D08EB8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16942" y="3038155"/>
              <a:ext cx="914400" cy="914400"/>
            </a:xfrm>
            <a:prstGeom prst="rect">
              <a:avLst/>
            </a:prstGeom>
          </p:spPr>
        </p:pic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D01DCB-AE98-7E33-2F46-C958898D7667}"/>
              </a:ext>
            </a:extLst>
          </p:cNvPr>
          <p:cNvCxnSpPr>
            <a:cxnSpLocks/>
          </p:cNvCxnSpPr>
          <p:nvPr/>
        </p:nvCxnSpPr>
        <p:spPr>
          <a:xfrm>
            <a:off x="5369432" y="2805323"/>
            <a:ext cx="69506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3952120A-3E8A-3A35-C6BA-05A539BE86BF}"/>
              </a:ext>
            </a:extLst>
          </p:cNvPr>
          <p:cNvSpPr/>
          <p:nvPr/>
        </p:nvSpPr>
        <p:spPr>
          <a:xfrm>
            <a:off x="3564939" y="1713018"/>
            <a:ext cx="920070" cy="67962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sz="1200" dirty="0">
                <a:latin typeface="Segoe UI"/>
                <a:cs typeface="Segoe UI"/>
              </a:rPr>
              <a:t>1. </a:t>
            </a:r>
            <a:r>
              <a:rPr lang="de-CH" sz="1200" dirty="0" err="1">
                <a:latin typeface="Segoe UI"/>
                <a:cs typeface="Segoe UI"/>
              </a:rPr>
              <a:t>Serves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interactive</a:t>
            </a:r>
            <a:r>
              <a:rPr lang="de-CH" sz="1200" dirty="0">
                <a:latin typeface="Segoe UI"/>
                <a:cs typeface="Segoe UI"/>
              </a:rPr>
              <a:t> </a:t>
            </a:r>
            <a:r>
              <a:rPr lang="de-CH" sz="1200" dirty="0" err="1">
                <a:latin typeface="Segoe UI"/>
                <a:cs typeface="Segoe UI"/>
              </a:rPr>
              <a:t>webapp</a:t>
            </a:r>
            <a:endParaRPr lang="de-CH" sz="1200" dirty="0" err="1">
              <a:latin typeface="Segoe UI"/>
              <a:ea typeface="Calibri"/>
              <a:cs typeface="Segoe UI"/>
            </a:endParaRPr>
          </a:p>
        </p:txBody>
      </p:sp>
      <p:sp>
        <p:nvSpPr>
          <p:cNvPr id="33" name="Rectangle: Folded Corner 32">
            <a:extLst>
              <a:ext uri="{FF2B5EF4-FFF2-40B4-BE49-F238E27FC236}">
                <a16:creationId xmlns:a16="http://schemas.microsoft.com/office/drawing/2014/main" id="{DB7FE0F3-F0CB-C8F4-6AAF-C9D2E4E9AAA7}"/>
              </a:ext>
            </a:extLst>
          </p:cNvPr>
          <p:cNvSpPr/>
          <p:nvPr/>
        </p:nvSpPr>
        <p:spPr>
          <a:xfrm>
            <a:off x="387508" y="1673599"/>
            <a:ext cx="920070" cy="67962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sz="1200" dirty="0">
                <a:latin typeface="Segoe UI"/>
                <a:cs typeface="Segoe UI"/>
              </a:rPr>
              <a:t>2. App </a:t>
            </a:r>
            <a:r>
              <a:rPr lang="de-CH" sz="1200" err="1">
                <a:latin typeface="Segoe UI"/>
                <a:cs typeface="Segoe UI"/>
              </a:rPr>
              <a:t>runs</a:t>
            </a:r>
            <a:r>
              <a:rPr lang="de-CH" sz="1200" dirty="0">
                <a:latin typeface="Segoe UI"/>
                <a:cs typeface="Segoe UI"/>
              </a:rPr>
              <a:t> in </a:t>
            </a:r>
            <a:r>
              <a:rPr lang="de-CH" sz="1200" err="1">
                <a:latin typeface="Segoe UI"/>
                <a:cs typeface="Segoe UI"/>
              </a:rPr>
              <a:t>browser</a:t>
            </a:r>
            <a:endParaRPr lang="en-US" sz="1200">
              <a:latin typeface="Segoe UI"/>
              <a:ea typeface="Calibri" panose="020F0502020204030204"/>
              <a:cs typeface="Segoe UI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7355B20-201A-8205-595D-926050FBE183}"/>
              </a:ext>
            </a:extLst>
          </p:cNvPr>
          <p:cNvGrpSpPr/>
          <p:nvPr/>
        </p:nvGrpSpPr>
        <p:grpSpPr>
          <a:xfrm>
            <a:off x="1527755" y="2399472"/>
            <a:ext cx="1071769" cy="397568"/>
            <a:chOff x="1527755" y="2457450"/>
            <a:chExt cx="914400" cy="347873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4C30E71-5CC2-3EC0-D678-9F333BF4A02E}"/>
                </a:ext>
              </a:extLst>
            </p:cNvPr>
            <p:cNvCxnSpPr>
              <a:cxnSpLocks/>
            </p:cNvCxnSpPr>
            <p:nvPr/>
          </p:nvCxnSpPr>
          <p:spPr>
            <a:xfrm>
              <a:off x="1661986" y="2805323"/>
              <a:ext cx="6950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FF2F22-C86D-8A61-C5BF-688DD2FBE909}"/>
                </a:ext>
              </a:extLst>
            </p:cNvPr>
            <p:cNvSpPr txBox="1"/>
            <p:nvPr/>
          </p:nvSpPr>
          <p:spPr>
            <a:xfrm>
              <a:off x="1527755" y="2457450"/>
              <a:ext cx="914400" cy="270304"/>
            </a:xfrm>
            <a:prstGeom prst="rect">
              <a:avLst/>
            </a:prstGeom>
          </p:spPr>
          <p:txBody>
            <a:bodyPr vert="horz" wrap="none" lIns="0" tIns="0" rIns="0" bIns="0" rtlCol="0" anchor="t">
              <a:noAutofit/>
            </a:bodyPr>
            <a:lstStyle/>
            <a:p>
              <a:pPr algn="ctr"/>
              <a:r>
                <a:rPr lang="de-CH" sz="1200" dirty="0">
                  <a:latin typeface="Segoe UI"/>
                  <a:cs typeface="Segoe UI"/>
                </a:rPr>
                <a:t>3. </a:t>
              </a:r>
              <a:r>
                <a:rPr lang="de-CH" sz="1200" err="1">
                  <a:latin typeface="Segoe UI"/>
                  <a:cs typeface="Segoe UI"/>
                </a:rPr>
                <a:t>OpenBIS</a:t>
              </a:r>
              <a:r>
                <a:rPr lang="de-CH" sz="1200" dirty="0">
                  <a:latin typeface="Segoe UI"/>
                  <a:cs typeface="Segoe UI"/>
                </a:rPr>
                <a:t> </a:t>
              </a:r>
              <a:r>
                <a:rPr lang="de-CH" sz="1200" err="1">
                  <a:latin typeface="Segoe UI"/>
                  <a:cs typeface="Segoe UI"/>
                </a:rPr>
                <a:t>operation</a:t>
              </a:r>
              <a:endParaRPr lang="de-CH" sz="1200">
                <a:latin typeface="Segoe UI"/>
                <a:ea typeface="Calibri"/>
                <a:cs typeface="Segoe UI"/>
              </a:endParaRPr>
            </a:p>
            <a:p>
              <a:pPr algn="ctr"/>
              <a:r>
                <a:rPr lang="de-CH" sz="1200" dirty="0">
                  <a:latin typeface="Segoe UI"/>
                  <a:cs typeface="Segoe UI"/>
                </a:rPr>
                <a:t>(API)</a:t>
              </a:r>
              <a:endParaRPr lang="en-US" sz="1200" dirty="0">
                <a:latin typeface="Segoe UI"/>
                <a:cs typeface="Segoe UI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6884DDD-2069-1A07-376D-FEADB0B4F210}"/>
              </a:ext>
            </a:extLst>
          </p:cNvPr>
          <p:cNvSpPr txBox="1"/>
          <p:nvPr/>
        </p:nvSpPr>
        <p:spPr>
          <a:xfrm>
            <a:off x="5259074" y="2556654"/>
            <a:ext cx="1129747" cy="255523"/>
          </a:xfrm>
          <a:prstGeom prst="rect">
            <a:avLst/>
          </a:prstGeom>
        </p:spPr>
        <p:txBody>
          <a:bodyPr vert="horz" wrap="none" lIns="0" tIns="0" rIns="0" bIns="0" rtlCol="0" anchor="t">
            <a:normAutofit/>
          </a:bodyPr>
          <a:lstStyle/>
          <a:p>
            <a:pPr algn="ctr"/>
            <a:r>
              <a:rPr lang="de-CH" sz="1200" dirty="0">
                <a:latin typeface="Segoe UI"/>
                <a:cs typeface="Segoe UI"/>
              </a:rPr>
              <a:t>4. Forward </a:t>
            </a:r>
            <a:r>
              <a:rPr lang="de-CH" sz="1200" err="1">
                <a:latin typeface="Segoe UI"/>
                <a:cs typeface="Segoe UI"/>
              </a:rPr>
              <a:t>request</a:t>
            </a:r>
            <a:endParaRPr lang="en-US" sz="1200">
              <a:latin typeface="Segoe UI"/>
              <a:ea typeface="Calibri"/>
              <a:cs typeface="Segoe UI"/>
            </a:endParaRPr>
          </a:p>
        </p:txBody>
      </p:sp>
      <p:sp>
        <p:nvSpPr>
          <p:cNvPr id="36" name="Rectangle: Folded Corner 35">
            <a:extLst>
              <a:ext uri="{FF2B5EF4-FFF2-40B4-BE49-F238E27FC236}">
                <a16:creationId xmlns:a16="http://schemas.microsoft.com/office/drawing/2014/main" id="{9D1A2ADD-0615-AFB1-18A8-E6F228CC754F}"/>
              </a:ext>
            </a:extLst>
          </p:cNvPr>
          <p:cNvSpPr/>
          <p:nvPr/>
        </p:nvSpPr>
        <p:spPr>
          <a:xfrm>
            <a:off x="7137071" y="1673599"/>
            <a:ext cx="920070" cy="67962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sz="1200" dirty="0">
                <a:latin typeface="Segoe UI"/>
                <a:cs typeface="Segoe UI"/>
              </a:rPr>
              <a:t>5. Perform </a:t>
            </a:r>
            <a:r>
              <a:rPr lang="de-CH" sz="1200" dirty="0" err="1">
                <a:latin typeface="Segoe UI"/>
                <a:cs typeface="Segoe UI"/>
              </a:rPr>
              <a:t>operations</a:t>
            </a:r>
            <a:endParaRPr lang="de-CH" sz="1200" dirty="0" err="1">
              <a:latin typeface="Segoe UI"/>
              <a:ea typeface="Calibri"/>
              <a:cs typeface="Segoe U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FD1C6C-67A2-0E16-9A9A-43DF58C734C2}"/>
              </a:ext>
            </a:extLst>
          </p:cNvPr>
          <p:cNvGrpSpPr/>
          <p:nvPr/>
        </p:nvGrpSpPr>
        <p:grpSpPr>
          <a:xfrm>
            <a:off x="5361481" y="2947594"/>
            <a:ext cx="914400" cy="249654"/>
            <a:chOff x="5071590" y="2947594"/>
            <a:chExt cx="914400" cy="249654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442DF4C-0513-DC9B-06A6-F51D9060ED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1979" y="3197248"/>
              <a:ext cx="6950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963757-7461-ABD4-CAAE-460F7A0DBE3F}"/>
                </a:ext>
              </a:extLst>
            </p:cNvPr>
            <p:cNvSpPr txBox="1"/>
            <p:nvPr/>
          </p:nvSpPr>
          <p:spPr>
            <a:xfrm>
              <a:off x="5071590" y="2947594"/>
              <a:ext cx="914400" cy="160683"/>
            </a:xfrm>
            <a:prstGeom prst="rect">
              <a:avLst/>
            </a:prstGeom>
          </p:spPr>
          <p:txBody>
            <a:bodyPr vert="horz" wrap="none" lIns="0" tIns="0" rIns="0" bIns="0" rtlCol="0" anchor="t">
              <a:noAutofit/>
            </a:bodyPr>
            <a:lstStyle/>
            <a:p>
              <a:pPr algn="ctr"/>
              <a:r>
                <a:rPr lang="de-CH" sz="1200" dirty="0">
                  <a:latin typeface="Segoe UI"/>
                  <a:cs typeface="Segoe UI"/>
                </a:rPr>
                <a:t>6. Response</a:t>
              </a:r>
              <a:endParaRPr lang="en-US" sz="1200">
                <a:latin typeface="Segoe UI"/>
                <a:ea typeface="Calibri"/>
                <a:cs typeface="Segoe U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1EF4079-F09C-7952-CC7E-380D76D84B03}"/>
              </a:ext>
            </a:extLst>
          </p:cNvPr>
          <p:cNvGrpSpPr/>
          <p:nvPr/>
        </p:nvGrpSpPr>
        <p:grpSpPr>
          <a:xfrm>
            <a:off x="1529582" y="3017705"/>
            <a:ext cx="914400" cy="233089"/>
            <a:chOff x="1529582" y="3017705"/>
            <a:chExt cx="914400" cy="233089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E541A4D-A1BF-5070-F5F0-A56E8FD23E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4515" y="3250794"/>
              <a:ext cx="69506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505D142-7A11-4C94-E5A5-D9557DD5B60D}"/>
                </a:ext>
              </a:extLst>
            </p:cNvPr>
            <p:cNvSpPr txBox="1"/>
            <p:nvPr/>
          </p:nvSpPr>
          <p:spPr>
            <a:xfrm>
              <a:off x="1529582" y="3017705"/>
              <a:ext cx="914400" cy="155519"/>
            </a:xfrm>
            <a:prstGeom prst="rect">
              <a:avLst/>
            </a:prstGeom>
          </p:spPr>
          <p:txBody>
            <a:bodyPr vert="horz" wrap="none" lIns="0" tIns="0" rIns="0" bIns="0" rtlCol="0" anchor="t">
              <a:noAutofit/>
            </a:bodyPr>
            <a:lstStyle/>
            <a:p>
              <a:pPr algn="ctr"/>
              <a:r>
                <a:rPr lang="de-CH" sz="1200" dirty="0">
                  <a:latin typeface="Segoe UI"/>
                  <a:cs typeface="Segoe UI"/>
                </a:rPr>
                <a:t>7. Response</a:t>
              </a:r>
              <a:endParaRPr lang="en-US" sz="1200" dirty="0">
                <a:latin typeface="Segoe UI"/>
                <a:cs typeface="Segoe UI"/>
              </a:endParaRPr>
            </a:p>
          </p:txBody>
        </p:sp>
      </p:grpSp>
      <p:sp>
        <p:nvSpPr>
          <p:cNvPr id="41" name="Rectangle: Folded Corner 40">
            <a:extLst>
              <a:ext uri="{FF2B5EF4-FFF2-40B4-BE49-F238E27FC236}">
                <a16:creationId xmlns:a16="http://schemas.microsoft.com/office/drawing/2014/main" id="{C2FF79BC-31B3-A140-2379-56416E6CB5C7}"/>
              </a:ext>
            </a:extLst>
          </p:cNvPr>
          <p:cNvSpPr/>
          <p:nvPr/>
        </p:nvSpPr>
        <p:spPr>
          <a:xfrm>
            <a:off x="357067" y="3538748"/>
            <a:ext cx="920070" cy="679622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sz="1200" dirty="0">
                <a:latin typeface="Segoe UI"/>
                <a:cs typeface="Segoe UI"/>
              </a:rPr>
              <a:t>8. Display </a:t>
            </a:r>
            <a:r>
              <a:rPr lang="de-CH" sz="1200" dirty="0" err="1">
                <a:latin typeface="Segoe UI"/>
                <a:cs typeface="Segoe UI"/>
              </a:rPr>
              <a:t>result</a:t>
            </a:r>
            <a:endParaRPr lang="en-US" sz="1200" dirty="0">
              <a:latin typeface="Segoe UI"/>
              <a:ea typeface="Calibri" panose="020F0502020204030204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748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5" grpId="0"/>
      <p:bldP spid="36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0504A3-68E6-1B75-CBBB-1B158B68B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>
                <a:latin typeface="Segoe UI"/>
                <a:cs typeface="Segoe UI"/>
              </a:rPr>
              <a:t>iLog</a:t>
            </a:r>
            <a:r>
              <a:rPr lang="de-CH" dirty="0">
                <a:latin typeface="Segoe UI"/>
                <a:cs typeface="Segoe UI"/>
              </a:rPr>
              <a:t> Development : Technical </a:t>
            </a:r>
            <a:r>
              <a:rPr lang="de-CH" dirty="0" err="1">
                <a:latin typeface="Segoe UI"/>
                <a:cs typeface="Segoe UI"/>
              </a:rPr>
              <a:t>choices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C981E-B2E7-356A-F302-33D30036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01" y="1284388"/>
            <a:ext cx="685536" cy="627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811DF2-2344-0148-5CFD-89C75D1CB718}"/>
              </a:ext>
            </a:extLst>
          </p:cNvPr>
          <p:cNvSpPr txBox="1"/>
          <p:nvPr/>
        </p:nvSpPr>
        <p:spPr>
          <a:xfrm>
            <a:off x="2063656" y="1282577"/>
            <a:ext cx="3368959" cy="628887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CH" dirty="0" err="1"/>
              <a:t>Written</a:t>
            </a:r>
            <a:r>
              <a:rPr lang="de-CH" dirty="0"/>
              <a:t> in </a:t>
            </a:r>
            <a:r>
              <a:rPr lang="de-CH" b="1" dirty="0" err="1"/>
              <a:t>React</a:t>
            </a:r>
            <a:r>
              <a:rPr lang="de-CH" dirty="0"/>
              <a:t> 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b="1" dirty="0" err="1"/>
              <a:t>Typescript</a:t>
            </a:r>
            <a:endParaRPr lang="de-CH" b="1" dirty="0">
              <a:ea typeface="Calibri"/>
              <a:cs typeface="Calibri"/>
            </a:endParaRPr>
          </a:p>
        </p:txBody>
      </p:sp>
      <p:pic>
        <p:nvPicPr>
          <p:cNvPr id="10" name="Graphic 9" descr="Plugged Unplugged outline">
            <a:extLst>
              <a:ext uri="{FF2B5EF4-FFF2-40B4-BE49-F238E27FC236}">
                <a16:creationId xmlns:a16="http://schemas.microsoft.com/office/drawing/2014/main" id="{89BF38B3-4650-092B-1573-D6E179B3F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016" y="2871301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87C5E8-287B-E320-A416-4DA36ECC6B8A}"/>
              </a:ext>
            </a:extLst>
          </p:cNvPr>
          <p:cNvSpPr txBox="1"/>
          <p:nvPr/>
        </p:nvSpPr>
        <p:spPr>
          <a:xfrm>
            <a:off x="2063655" y="3064099"/>
            <a:ext cx="2892709" cy="52631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CH" dirty="0" err="1"/>
              <a:t>Uses</a:t>
            </a:r>
            <a:r>
              <a:rPr lang="de-CH" dirty="0"/>
              <a:t> </a:t>
            </a:r>
            <a:r>
              <a:rPr lang="de-CH" dirty="0" err="1"/>
              <a:t>OpenBIS</a:t>
            </a:r>
            <a:r>
              <a:rPr lang="de-CH" dirty="0"/>
              <a:t> V3 API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F8E8DB-0185-5033-14AF-036F5F532DF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7" r="1591" b="2996"/>
          <a:stretch>
            <a:fillRect/>
          </a:stretch>
        </p:blipFill>
        <p:spPr>
          <a:xfrm>
            <a:off x="295512" y="2139439"/>
            <a:ext cx="1372058" cy="6147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F0A418-953E-65AC-9E4C-588E7346FA5B}"/>
              </a:ext>
            </a:extLst>
          </p:cNvPr>
          <p:cNvSpPr txBox="1"/>
          <p:nvPr/>
        </p:nvSpPr>
        <p:spPr>
          <a:xfrm>
            <a:off x="2063656" y="2188334"/>
            <a:ext cx="3625401" cy="518984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de-CH" dirty="0" err="1"/>
              <a:t>Uses</a:t>
            </a:r>
            <a:r>
              <a:rPr lang="de-CH" dirty="0"/>
              <a:t> </a:t>
            </a:r>
            <a:r>
              <a:rPr lang="de-CH" dirty="0" err="1"/>
              <a:t>OpenBIS</a:t>
            </a:r>
            <a:r>
              <a:rPr lang="de-CH" dirty="0"/>
              <a:t> </a:t>
            </a:r>
            <a:r>
              <a:rPr lang="de-CH" dirty="0" err="1"/>
              <a:t>as</a:t>
            </a:r>
            <a:r>
              <a:rPr lang="de-CH" dirty="0"/>
              <a:t> a backend</a:t>
            </a:r>
            <a:endParaRPr lang="de-CH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08DAD-55C5-F203-6E31-077082AE8747}"/>
              </a:ext>
            </a:extLst>
          </p:cNvPr>
          <p:cNvSpPr txBox="1"/>
          <p:nvPr/>
        </p:nvSpPr>
        <p:spPr>
          <a:xfrm>
            <a:off x="6086747" y="1719338"/>
            <a:ext cx="2631141" cy="22159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React: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Component based architecture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State management</a:t>
            </a:r>
          </a:p>
          <a:p>
            <a:r>
              <a:rPr lang="en-US" b="1" dirty="0">
                <a:ea typeface="Calibri" panose="020F0502020204030204"/>
                <a:cs typeface="Calibri" panose="020F0502020204030204"/>
              </a:rPr>
              <a:t>Typescript: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Type checking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Structured and readable code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26FD5C69-0E17-84C2-562B-7339E2575E0D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5018120" y="2028870"/>
            <a:ext cx="919598" cy="684786"/>
          </a:xfrm>
          <a:prstGeom prst="bentConnector2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1DC754B-CF2C-881F-878E-3BD4623BA427}"/>
              </a:ext>
            </a:extLst>
          </p:cNvPr>
          <p:cNvSpPr/>
          <p:nvPr/>
        </p:nvSpPr>
        <p:spPr>
          <a:xfrm>
            <a:off x="5820312" y="1597020"/>
            <a:ext cx="2812848" cy="2468083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0548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563E98-9289-76CF-FABF-1334E5E21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Enjoy the Demo</a:t>
            </a: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6347C2-DA1B-54E5-4A61-0503A3621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47" y="1387460"/>
            <a:ext cx="7889089" cy="208938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4DF7259-489C-8E4F-9C80-C13E32333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7" y="38915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Besprechung mit Baffelli, Simone-20250903_155136-Besprechungsaufzeichnung.mp4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51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48FCAA-4078-B9BC-B0A1-AA276F6FB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>
                <a:latin typeface="Segoe UI"/>
                <a:cs typeface="Segoe UI"/>
              </a:rPr>
              <a:t>iLog</a:t>
            </a:r>
            <a:r>
              <a:rPr lang="de-CH" dirty="0">
                <a:latin typeface="Segoe UI"/>
                <a:cs typeface="Segoe UI"/>
              </a:rPr>
              <a:t> Development</a:t>
            </a:r>
            <a:r>
              <a:rPr lang="en-US" dirty="0">
                <a:latin typeface="Segoe UI"/>
                <a:cs typeface="Segoe UI"/>
              </a:rPr>
              <a:t>: </a:t>
            </a:r>
            <a:r>
              <a:rPr lang="de-CH" dirty="0" err="1">
                <a:latin typeface="Segoe UI"/>
                <a:cs typeface="Segoe UI"/>
              </a:rPr>
              <a:t>Wishes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CC4FB5-F9B9-6832-45F5-989ABDAD3C23}"/>
              </a:ext>
            </a:extLst>
          </p:cNvPr>
          <p:cNvSpPr txBox="1"/>
          <p:nvPr/>
        </p:nvSpPr>
        <p:spPr>
          <a:xfrm>
            <a:off x="342900" y="1192530"/>
            <a:ext cx="3741420" cy="145923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de-CH" b="1" dirty="0" err="1">
                <a:latin typeface="Segoe UI"/>
                <a:cs typeface="Segoe UI"/>
              </a:rPr>
              <a:t>Sum</a:t>
            </a:r>
            <a:r>
              <a:rPr lang="de-CH" b="1" dirty="0">
                <a:latin typeface="Segoe UI"/>
                <a:cs typeface="Segoe UI"/>
              </a:rPr>
              <a:t> </a:t>
            </a:r>
            <a:r>
              <a:rPr lang="de-CH" b="1" dirty="0" err="1">
                <a:latin typeface="Segoe UI"/>
                <a:cs typeface="Segoe UI"/>
              </a:rPr>
              <a:t>types</a:t>
            </a:r>
            <a:r>
              <a:rPr lang="de-CH" b="1" dirty="0">
                <a:latin typeface="Segoe UI"/>
                <a:cs typeface="Segoe UI"/>
              </a:rPr>
              <a:t> -</a:t>
            </a:r>
            <a:r>
              <a:rPr lang="de-CH" dirty="0">
                <a:latin typeface="Segoe UI"/>
                <a:cs typeface="Segoe UI"/>
              </a:rPr>
              <a:t> </a:t>
            </a:r>
            <a:r>
              <a:rPr lang="de-CH" dirty="0" err="1">
                <a:latin typeface="Segoe UI"/>
                <a:cs typeface="Segoe UI"/>
              </a:rPr>
              <a:t>Unions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to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represent</a:t>
            </a:r>
            <a:r>
              <a:rPr lang="de-CH" dirty="0">
                <a:latin typeface="Segoe UI"/>
                <a:cs typeface="Segoe UI"/>
              </a:rPr>
              <a:t> alternatives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41B73-D816-9BF1-4FF7-D434B1EAE25E}"/>
              </a:ext>
            </a:extLst>
          </p:cNvPr>
          <p:cNvSpPr txBox="1"/>
          <p:nvPr/>
        </p:nvSpPr>
        <p:spPr>
          <a:xfrm>
            <a:off x="342900" y="1962150"/>
            <a:ext cx="4442460" cy="7239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b="1">
                <a:latin typeface="Segoe UI"/>
                <a:cs typeface="Segoe UI"/>
              </a:rPr>
              <a:t>type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SittingFurniture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en-US">
                <a:latin typeface="Segoe UI"/>
                <a:cs typeface="Segoe UI"/>
              </a:rPr>
              <a:t>= Sofa | Chair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CB9110-D0F8-A4A3-9B8E-AE5D8AD9DE3B}"/>
              </a:ext>
            </a:extLst>
          </p:cNvPr>
          <p:cNvSpPr txBox="1"/>
          <p:nvPr/>
        </p:nvSpPr>
        <p:spPr>
          <a:xfrm>
            <a:off x="4505325" y="1155382"/>
            <a:ext cx="3741420" cy="637699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de-CH" b="1" err="1">
                <a:latin typeface="Segoe UI"/>
                <a:cs typeface="Segoe UI"/>
              </a:rPr>
              <a:t>Inheritance</a:t>
            </a:r>
            <a:r>
              <a:rPr lang="de-CH" b="1">
                <a:latin typeface="Segoe UI"/>
                <a:cs typeface="Segoe UI"/>
              </a:rPr>
              <a:t> - </a:t>
            </a:r>
            <a:r>
              <a:rPr lang="de-CH" err="1">
                <a:latin typeface="Segoe UI"/>
                <a:cs typeface="Segoe UI"/>
              </a:rPr>
              <a:t>to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reuse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properties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of</a:t>
            </a:r>
            <a:r>
              <a:rPr lang="de-CH">
                <a:latin typeface="Segoe UI"/>
                <a:cs typeface="Segoe UI"/>
              </a:rPr>
              <a:t> </a:t>
            </a:r>
            <a:r>
              <a:rPr lang="de-CH" err="1">
                <a:latin typeface="Segoe UI"/>
                <a:cs typeface="Segoe UI"/>
              </a:rPr>
              <a:t>parent</a:t>
            </a:r>
            <a:endParaRPr lang="de-CH">
              <a:latin typeface="Segoe UI"/>
              <a:ea typeface="Calibri"/>
              <a:cs typeface="Segoe UI"/>
            </a:endParaRPr>
          </a:p>
          <a:p>
            <a:endParaRPr lang="de-CH">
              <a:latin typeface="Segoe UI"/>
              <a:cs typeface="Segoe UI"/>
            </a:endParaRPr>
          </a:p>
          <a:p>
            <a:endParaRPr lang="en-US">
              <a:latin typeface="Segoe UI"/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98D74-EBD7-0C64-4D2A-EB1C787A4376}"/>
              </a:ext>
            </a:extLst>
          </p:cNvPr>
          <p:cNvSpPr txBox="1"/>
          <p:nvPr/>
        </p:nvSpPr>
        <p:spPr>
          <a:xfrm>
            <a:off x="4503662" y="2066599"/>
            <a:ext cx="2857500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CH">
                <a:latin typeface="Segoe UI"/>
                <a:cs typeface="Segoe UI"/>
              </a:rPr>
              <a:t>type Chair = {</a:t>
            </a:r>
          </a:p>
          <a:p>
            <a:r>
              <a:rPr lang="de-CH">
                <a:latin typeface="Segoe UI"/>
                <a:cs typeface="Segoe UI"/>
              </a:rPr>
              <a:t>    </a:t>
            </a:r>
            <a:r>
              <a:rPr lang="de-CH" err="1">
                <a:latin typeface="Segoe UI"/>
                <a:cs typeface="Segoe UI"/>
              </a:rPr>
              <a:t>color</a:t>
            </a:r>
            <a:r>
              <a:rPr lang="de-CH">
                <a:latin typeface="Segoe UI"/>
                <a:cs typeface="Segoe UI"/>
              </a:rPr>
              <a:t>: String</a:t>
            </a:r>
            <a:endParaRPr lang="de-CH">
              <a:latin typeface="Segoe UI"/>
              <a:ea typeface="Calibri"/>
              <a:cs typeface="Segoe UI"/>
            </a:endParaRPr>
          </a:p>
          <a:p>
            <a:r>
              <a:rPr lang="de-CH">
                <a:latin typeface="Segoe UI"/>
                <a:cs typeface="Segoe UI"/>
              </a:rPr>
              <a:t>}</a:t>
            </a:r>
            <a:endParaRPr lang="de-CH">
              <a:latin typeface="Segoe UI"/>
              <a:ea typeface="Calibri"/>
              <a:cs typeface="Segoe UI"/>
            </a:endParaRPr>
          </a:p>
          <a:p>
            <a:r>
              <a:rPr lang="de-CH">
                <a:latin typeface="Segoe UI"/>
                <a:cs typeface="Segoe UI"/>
              </a:rPr>
              <a:t>type </a:t>
            </a:r>
            <a:r>
              <a:rPr lang="de-CH" i="1" err="1">
                <a:latin typeface="Segoe UI"/>
                <a:cs typeface="Segoe UI"/>
              </a:rPr>
              <a:t>OfficeChair</a:t>
            </a:r>
            <a:r>
              <a:rPr lang="de-CH">
                <a:latin typeface="Segoe UI"/>
                <a:cs typeface="Segoe UI"/>
              </a:rPr>
              <a:t>: Chair = {</a:t>
            </a:r>
            <a:endParaRPr lang="de-CH">
              <a:latin typeface="Segoe UI"/>
              <a:ea typeface="Calibri"/>
              <a:cs typeface="Segoe UI"/>
            </a:endParaRPr>
          </a:p>
          <a:p>
            <a:r>
              <a:rPr lang="de-CH">
                <a:latin typeface="Segoe UI"/>
                <a:ea typeface="Calibri"/>
                <a:cs typeface="Segoe UI"/>
              </a:rPr>
              <a:t>    </a:t>
            </a:r>
            <a:r>
              <a:rPr lang="de-CH" err="1">
                <a:latin typeface="Segoe UI"/>
                <a:ea typeface="Calibri"/>
                <a:cs typeface="Segoe UI"/>
              </a:rPr>
              <a:t>color</a:t>
            </a:r>
            <a:r>
              <a:rPr lang="de-CH">
                <a:latin typeface="Segoe UI"/>
                <a:ea typeface="Calibri"/>
                <a:cs typeface="Segoe UI"/>
              </a:rPr>
              <a:t>: String,</a:t>
            </a:r>
          </a:p>
          <a:p>
            <a:r>
              <a:rPr lang="de-CH">
                <a:latin typeface="Segoe UI"/>
                <a:cs typeface="Segoe UI"/>
              </a:rPr>
              <a:t>    </a:t>
            </a:r>
            <a:r>
              <a:rPr lang="de-CH" i="1" err="1">
                <a:latin typeface="Segoe UI"/>
                <a:cs typeface="Segoe UI"/>
              </a:rPr>
              <a:t>numberOfWheels</a:t>
            </a:r>
            <a:r>
              <a:rPr lang="de-CH">
                <a:latin typeface="Segoe UI"/>
                <a:cs typeface="Segoe UI"/>
              </a:rPr>
              <a:t>: </a:t>
            </a:r>
            <a:r>
              <a:rPr lang="de-CH" err="1">
                <a:latin typeface="Segoe UI"/>
                <a:cs typeface="Segoe UI"/>
              </a:rPr>
              <a:t>Int</a:t>
            </a:r>
            <a:endParaRPr lang="de-CH">
              <a:latin typeface="Segoe UI"/>
              <a:cs typeface="Segoe UI"/>
            </a:endParaRPr>
          </a:p>
          <a:p>
            <a:r>
              <a:rPr lang="de-CH">
                <a:latin typeface="Segoe UI"/>
                <a:cs typeface="Segoe UI"/>
              </a:rPr>
              <a:t>}</a:t>
            </a:r>
            <a:endParaRPr lang="de-CH">
              <a:latin typeface="Segoe UI"/>
              <a:ea typeface="Calibri"/>
              <a:cs typeface="Segoe U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5B3017-3FC4-D3C1-9416-9047612A4525}"/>
              </a:ext>
            </a:extLst>
          </p:cNvPr>
          <p:cNvGrpSpPr/>
          <p:nvPr/>
        </p:nvGrpSpPr>
        <p:grpSpPr>
          <a:xfrm>
            <a:off x="7470486" y="1963940"/>
            <a:ext cx="914400" cy="2131953"/>
            <a:chOff x="5680710" y="3074313"/>
            <a:chExt cx="914400" cy="2131953"/>
          </a:xfrm>
        </p:grpSpPr>
        <p:pic>
          <p:nvPicPr>
            <p:cNvPr id="16" name="Graphic 15" descr="Office Chair outline">
              <a:extLst>
                <a:ext uri="{FF2B5EF4-FFF2-40B4-BE49-F238E27FC236}">
                  <a16:creationId xmlns:a16="http://schemas.microsoft.com/office/drawing/2014/main" id="{96D82EA1-3195-9C13-E361-B7A80181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80710" y="4291866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Director's Chair outline">
              <a:extLst>
                <a:ext uri="{FF2B5EF4-FFF2-40B4-BE49-F238E27FC236}">
                  <a16:creationId xmlns:a16="http://schemas.microsoft.com/office/drawing/2014/main" id="{890B1C5A-5D6C-219E-5895-A6ADF4FE8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80710" y="3074313"/>
              <a:ext cx="914400" cy="914400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E4C8CC5-FDD8-108B-8525-4245DAF439CC}"/>
                </a:ext>
              </a:extLst>
            </p:cNvPr>
            <p:cNvCxnSpPr/>
            <p:nvPr/>
          </p:nvCxnSpPr>
          <p:spPr>
            <a:xfrm>
              <a:off x="6137910" y="3988713"/>
              <a:ext cx="0" cy="2251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51CDD63-7C15-9146-6757-159DA0D94D65}"/>
              </a:ext>
            </a:extLst>
          </p:cNvPr>
          <p:cNvGrpSpPr/>
          <p:nvPr/>
        </p:nvGrpSpPr>
        <p:grpSpPr>
          <a:xfrm>
            <a:off x="807144" y="2466726"/>
            <a:ext cx="2036985" cy="935202"/>
            <a:chOff x="2085662" y="2228850"/>
            <a:chExt cx="2036985" cy="935202"/>
          </a:xfrm>
        </p:grpSpPr>
        <p:pic>
          <p:nvPicPr>
            <p:cNvPr id="7" name="Graphic 6" descr="Couch outline">
              <a:extLst>
                <a:ext uri="{FF2B5EF4-FFF2-40B4-BE49-F238E27FC236}">
                  <a16:creationId xmlns:a16="http://schemas.microsoft.com/office/drawing/2014/main" id="{3D2FD41B-9517-1797-BB82-A07E03144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08247" y="2228850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Office Chair outline">
              <a:extLst>
                <a:ext uri="{FF2B5EF4-FFF2-40B4-BE49-F238E27FC236}">
                  <a16:creationId xmlns:a16="http://schemas.microsoft.com/office/drawing/2014/main" id="{8718899C-066A-3CB2-C5DC-4F8CD698B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85662" y="2249652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B7E99E-2D14-21F9-4FC6-2D133F049529}"/>
                </a:ext>
              </a:extLst>
            </p:cNvPr>
            <p:cNvCxnSpPr/>
            <p:nvPr/>
          </p:nvCxnSpPr>
          <p:spPr>
            <a:xfrm>
              <a:off x="3025140" y="2373630"/>
              <a:ext cx="0" cy="59817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226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BB30E-2FB3-2A2E-49FE-C416C5344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ILog: Retrospective and lesson learnt</a:t>
            </a:r>
            <a:endParaRPr lang="en-US" dirty="0"/>
          </a:p>
        </p:txBody>
      </p:sp>
      <p:pic>
        <p:nvPicPr>
          <p:cNvPr id="4" name="Graphic 3" descr="Server Silhouette">
            <a:extLst>
              <a:ext uri="{FF2B5EF4-FFF2-40B4-BE49-F238E27FC236}">
                <a16:creationId xmlns:a16="http://schemas.microsoft.com/office/drawing/2014/main" id="{0FD1ABBC-F66C-3BE8-A16A-0808EABDE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3638" y="109516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217E58-A992-2C18-7087-323DC93B1E73}"/>
              </a:ext>
            </a:extLst>
          </p:cNvPr>
          <p:cNvSpPr txBox="1"/>
          <p:nvPr/>
        </p:nvSpPr>
        <p:spPr>
          <a:xfrm>
            <a:off x="818996" y="2068883"/>
            <a:ext cx="190433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Use a custom backend (BFFE)</a:t>
            </a:r>
          </a:p>
        </p:txBody>
      </p:sp>
      <p:pic>
        <p:nvPicPr>
          <p:cNvPr id="7" name="Graphic 6" descr="Fracht Silhouette">
            <a:extLst>
              <a:ext uri="{FF2B5EF4-FFF2-40B4-BE49-F238E27FC236}">
                <a16:creationId xmlns:a16="http://schemas.microsoft.com/office/drawing/2014/main" id="{D114CC5D-5410-92F6-023E-0BA2FCE95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8937" y="109516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088789-543E-07DF-4B1F-8C3EE5899E3F}"/>
              </a:ext>
            </a:extLst>
          </p:cNvPr>
          <p:cNvSpPr txBox="1"/>
          <p:nvPr/>
        </p:nvSpPr>
        <p:spPr>
          <a:xfrm>
            <a:off x="3374968" y="2065894"/>
            <a:ext cx="190433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Ship the app earlier (CI/CD)</a:t>
            </a:r>
            <a:endParaRPr lang="en-US" dirty="0"/>
          </a:p>
        </p:txBody>
      </p:sp>
      <p:pic>
        <p:nvPicPr>
          <p:cNvPr id="9" name="Grafik 8" descr="Pfeil Kreis Silhouette">
            <a:extLst>
              <a:ext uri="{FF2B5EF4-FFF2-40B4-BE49-F238E27FC236}">
                <a16:creationId xmlns:a16="http://schemas.microsoft.com/office/drawing/2014/main" id="{1AA7D3FB-1649-454A-3EFC-DA303ABFA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5174" y="1095161"/>
            <a:ext cx="914400" cy="914400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B03028B3-DF46-AF4B-FFF8-E5F1B719A2F9}"/>
              </a:ext>
            </a:extLst>
          </p:cNvPr>
          <p:cNvSpPr txBox="1"/>
          <p:nvPr/>
        </p:nvSpPr>
        <p:spPr>
          <a:xfrm>
            <a:off x="5878782" y="2041988"/>
            <a:ext cx="190433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Iterate even </a:t>
            </a:r>
          </a:p>
          <a:p>
            <a:pPr algn="ctr"/>
            <a:r>
              <a:rPr lang="en-US" dirty="0">
                <a:ea typeface="Calibri"/>
                <a:cs typeface="Calibri"/>
              </a:rPr>
              <a:t>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63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0F09A4-6EDA-7E03-75CC-47666EDFE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latin typeface="Segoe UI"/>
                <a:cs typeface="Segoe UI"/>
              </a:rPr>
              <a:t>Initial </a:t>
            </a:r>
            <a:r>
              <a:rPr lang="de-CH" dirty="0" err="1">
                <a:latin typeface="Segoe UI"/>
                <a:cs typeface="Segoe UI"/>
              </a:rPr>
              <a:t>use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case</a:t>
            </a:r>
            <a:r>
              <a:rPr lang="de-CH" dirty="0">
                <a:latin typeface="Segoe UI"/>
                <a:cs typeface="Segoe UI"/>
              </a:rPr>
              <a:t>: Lab 205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130C5-1BA3-3C24-7E54-9526F37D5180}"/>
              </a:ext>
            </a:extLst>
          </p:cNvPr>
          <p:cNvSpPr txBox="1"/>
          <p:nvPr/>
        </p:nvSpPr>
        <p:spPr>
          <a:xfrm>
            <a:off x="1625600" y="1476188"/>
            <a:ext cx="2749176" cy="59764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en-US" dirty="0">
              <a:latin typeface="Segoe UI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8A692-951F-7966-F2A5-452FF769F042}"/>
              </a:ext>
            </a:extLst>
          </p:cNvPr>
          <p:cNvSpPr txBox="1"/>
          <p:nvPr/>
        </p:nvSpPr>
        <p:spPr>
          <a:xfrm>
            <a:off x="3065929" y="1147482"/>
            <a:ext cx="1249083" cy="59764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endParaRPr lang="en-US" dirty="0">
              <a:latin typeface="Segoe UI"/>
              <a:cs typeface="Segoe UI"/>
            </a:endParaRPr>
          </a:p>
        </p:txBody>
      </p:sp>
      <p:pic>
        <p:nvPicPr>
          <p:cNvPr id="7" name="Grafik 39">
            <a:extLst>
              <a:ext uri="{FF2B5EF4-FFF2-40B4-BE49-F238E27FC236}">
                <a16:creationId xmlns:a16="http://schemas.microsoft.com/office/drawing/2014/main" id="{8196C751-5671-8F99-181C-7676C26B7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509" y="1150692"/>
            <a:ext cx="2277176" cy="157289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6" descr="Bildergebnis für graphen nanoribbon empa">
            <a:extLst>
              <a:ext uri="{FF2B5EF4-FFF2-40B4-BE49-F238E27FC236}">
                <a16:creationId xmlns:a16="http://schemas.microsoft.com/office/drawing/2014/main" id="{7DFB369E-9C4B-3B6E-04F1-B0CF2CEF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36" y="3437895"/>
            <a:ext cx="2278921" cy="12835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1.png">
            <a:extLst>
              <a:ext uri="{FF2B5EF4-FFF2-40B4-BE49-F238E27FC236}">
                <a16:creationId xmlns:a16="http://schemas.microsoft.com/office/drawing/2014/main" id="{E7A58D2D-A5DB-2778-B372-6DCA54C62304}"/>
              </a:ext>
            </a:extLst>
          </p:cNvPr>
          <p:cNvPicPr/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20" t="35446" r="-1"/>
          <a:stretch/>
        </p:blipFill>
        <p:spPr>
          <a:xfrm>
            <a:off x="6398906" y="1992148"/>
            <a:ext cx="2355060" cy="108991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21B3C7-CC45-1161-E68E-D4DAD393966F}"/>
              </a:ext>
            </a:extLst>
          </p:cNvPr>
          <p:cNvSpPr txBox="1"/>
          <p:nvPr/>
        </p:nvSpPr>
        <p:spPr>
          <a:xfrm>
            <a:off x="3684039" y="779428"/>
            <a:ext cx="2617329" cy="49974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sz="1600" dirty="0">
                <a:solidFill>
                  <a:srgbClr val="C00000"/>
                </a:solidFill>
                <a:latin typeface="Segoe UI"/>
                <a:cs typeface="Segoe UI"/>
              </a:rPr>
              <a:t>Scanning Probe </a:t>
            </a:r>
            <a:r>
              <a:rPr lang="de-CH" sz="1600" dirty="0" err="1">
                <a:solidFill>
                  <a:srgbClr val="C00000"/>
                </a:solidFill>
                <a:latin typeface="Segoe UI"/>
                <a:cs typeface="Segoe UI"/>
              </a:rPr>
              <a:t>Microscopy</a:t>
            </a:r>
            <a:endParaRPr lang="en-US" sz="1600" dirty="0">
              <a:solidFill>
                <a:srgbClr val="C00000"/>
              </a:solidFill>
              <a:latin typeface="Segoe UI"/>
              <a:cs typeface="Segoe U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87236C-3BD8-401C-42BB-5D10D2925FD1}"/>
              </a:ext>
            </a:extLst>
          </p:cNvPr>
          <p:cNvSpPr txBox="1"/>
          <p:nvPr/>
        </p:nvSpPr>
        <p:spPr>
          <a:xfrm>
            <a:off x="7066640" y="1636315"/>
            <a:ext cx="968925" cy="48922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sz="1600" dirty="0">
                <a:solidFill>
                  <a:srgbClr val="C00000"/>
                </a:solidFill>
                <a:latin typeface="Segoe UI"/>
                <a:cs typeface="Segoe UI"/>
              </a:rPr>
              <a:t>Devices</a:t>
            </a:r>
            <a:endParaRPr lang="en-US" sz="1600" dirty="0">
              <a:solidFill>
                <a:srgbClr val="C00000"/>
              </a:solidFill>
              <a:latin typeface="Segoe UI"/>
              <a:cs typeface="Segoe U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9DED9-422A-E387-7ECC-1F7926E226B6}"/>
              </a:ext>
            </a:extLst>
          </p:cNvPr>
          <p:cNvSpPr txBox="1"/>
          <p:nvPr/>
        </p:nvSpPr>
        <p:spPr>
          <a:xfrm>
            <a:off x="5285419" y="3015821"/>
            <a:ext cx="1284477" cy="49624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sz="1600" dirty="0" err="1">
                <a:solidFill>
                  <a:srgbClr val="C00000"/>
                </a:solidFill>
                <a:latin typeface="Segoe UI"/>
                <a:cs typeface="Segoe UI"/>
              </a:rPr>
              <a:t>Simulations</a:t>
            </a:r>
            <a:endParaRPr lang="en-US" sz="1600" dirty="0">
              <a:solidFill>
                <a:srgbClr val="C00000"/>
              </a:solidFill>
              <a:latin typeface="Segoe UI"/>
              <a:cs typeface="Segoe U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1ED754-1A43-EAE1-15BE-06E71028F3C0}"/>
              </a:ext>
            </a:extLst>
          </p:cNvPr>
          <p:cNvSpPr/>
          <p:nvPr/>
        </p:nvSpPr>
        <p:spPr>
          <a:xfrm>
            <a:off x="437909" y="2579441"/>
            <a:ext cx="2192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b="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Head of laboratory: </a:t>
            </a:r>
            <a:r>
              <a:rPr lang="en-US" sz="105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 Fasel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Deputy: </a:t>
            </a:r>
            <a:r>
              <a:rPr lang="en-US" sz="1050" b="1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Oliver Gröning</a:t>
            </a:r>
            <a:endParaRPr lang="de-CH" sz="1050" b="1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" descr="Wanted: gigantic computing power – Werner Siemens-Stiftung">
            <a:extLst>
              <a:ext uri="{FF2B5EF4-FFF2-40B4-BE49-F238E27FC236}">
                <a16:creationId xmlns:a16="http://schemas.microsoft.com/office/drawing/2014/main" id="{87539FD4-7BC3-069F-8127-F23F27727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7" y="1251655"/>
            <a:ext cx="1853946" cy="123698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1">
            <a:extLst>
              <a:ext uri="{FF2B5EF4-FFF2-40B4-BE49-F238E27FC236}">
                <a16:creationId xmlns:a16="http://schemas.microsoft.com/office/drawing/2014/main" id="{53FF43F8-E3BB-1528-6812-129384A8965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806" y="3141718"/>
            <a:ext cx="989104" cy="148285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409EE661-55CF-0DFB-F7D6-C6F074FF3DB1}"/>
              </a:ext>
            </a:extLst>
          </p:cNvPr>
          <p:cNvSpPr txBox="1"/>
          <p:nvPr/>
        </p:nvSpPr>
        <p:spPr>
          <a:xfrm>
            <a:off x="412637" y="3141718"/>
            <a:ext cx="1014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0" dirty="0" err="1">
                <a:solidFill>
                  <a:srgbClr val="C00000"/>
                </a:solidFill>
                <a:latin typeface="Segoe UI"/>
                <a:cs typeface="Segoe UI"/>
              </a:rPr>
              <a:t>THz</a:t>
            </a:r>
            <a:r>
              <a:rPr lang="de-CH" b="0" dirty="0">
                <a:solidFill>
                  <a:srgbClr val="C00000"/>
                </a:solidFill>
                <a:latin typeface="Segoe UI"/>
                <a:cs typeface="Segoe UI"/>
              </a:rPr>
              <a:t>-STM</a:t>
            </a:r>
            <a:r>
              <a:rPr lang="de-CH" b="0" u="sng" dirty="0">
                <a:solidFill>
                  <a:srgbClr val="C00000"/>
                </a:solidFill>
                <a:latin typeface="Segoe UI"/>
                <a:cs typeface="Segoe UI"/>
              </a:rPr>
              <a:t> </a:t>
            </a:r>
            <a:endParaRPr lang="en-US" b="0" u="sng" dirty="0">
              <a:solidFill>
                <a:srgbClr val="C00000"/>
              </a:solidFill>
              <a:latin typeface="Segoe UI"/>
              <a:cs typeface="Segoe UI"/>
            </a:endParaRPr>
          </a:p>
        </p:txBody>
      </p:sp>
      <p:pic>
        <p:nvPicPr>
          <p:cNvPr id="13" name="Picture 2" descr="2022-08-24 Terry">
            <a:extLst>
              <a:ext uri="{FF2B5EF4-FFF2-40B4-BE49-F238E27FC236}">
                <a16:creationId xmlns:a16="http://schemas.microsoft.com/office/drawing/2014/main" id="{481A3E6D-0BE1-1E81-749D-CDBC24F90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1" r="85" b="8892"/>
          <a:stretch/>
        </p:blipFill>
        <p:spPr bwMode="auto">
          <a:xfrm>
            <a:off x="1015390" y="3335524"/>
            <a:ext cx="2550354" cy="166268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35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9F1C2F9-B85D-25D6-9BB6-FCE42E11A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454" y="957415"/>
            <a:ext cx="8453093" cy="313008"/>
          </a:xfrm>
        </p:spPr>
        <p:txBody>
          <a:bodyPr vert="horz" lIns="0" tIns="0" rIns="0" bIns="0" rtlCol="0" anchor="t">
            <a:normAutofit/>
          </a:bodyPr>
          <a:lstStyle/>
          <a:p>
            <a:pPr marL="82550" indent="0" algn="ctr">
              <a:buNone/>
            </a:pPr>
            <a:r>
              <a:rPr lang="en-US" i="1" dirty="0">
                <a:latin typeface="Segoe UI"/>
                <a:cs typeface="Segoe UI"/>
              </a:rPr>
              <a:t>Define practices and tools for reproducible lab workflows</a:t>
            </a:r>
          </a:p>
          <a:p>
            <a:pPr marL="255270" indent="-172720"/>
            <a:endParaRPr lang="en-US" dirty="0">
              <a:latin typeface="Segoe UI"/>
              <a:cs typeface="Segoe U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17DBC0-9502-31FB-D98C-D84E76064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Ilog: Goals</a:t>
            </a:r>
          </a:p>
        </p:txBody>
      </p:sp>
      <p:pic>
        <p:nvPicPr>
          <p:cNvPr id="4" name="Graphic 3" descr="Geöffnetes Buch Silhouette">
            <a:extLst>
              <a:ext uri="{FF2B5EF4-FFF2-40B4-BE49-F238E27FC236}">
                <a16:creationId xmlns:a16="http://schemas.microsoft.com/office/drawing/2014/main" id="{357A124E-3C53-AB8C-F3E3-56DCA3D9E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911" y="263538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6FAE9-A88F-2410-AF0C-70D7BED9BB19}"/>
              </a:ext>
            </a:extLst>
          </p:cNvPr>
          <p:cNvSpPr txBox="1"/>
          <p:nvPr/>
        </p:nvSpPr>
        <p:spPr>
          <a:xfrm>
            <a:off x="1476344" y="1446932"/>
            <a:ext cx="372025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ea typeface="Calibri"/>
                <a:cs typeface="Segoe UI"/>
              </a:rPr>
              <a:t>Easily define and model complex laboratory setups</a:t>
            </a:r>
          </a:p>
        </p:txBody>
      </p:sp>
      <p:pic>
        <p:nvPicPr>
          <p:cNvPr id="7" name="Graphic 6" descr="Blockchain outline">
            <a:extLst>
              <a:ext uri="{FF2B5EF4-FFF2-40B4-BE49-F238E27FC236}">
                <a16:creationId xmlns:a16="http://schemas.microsoft.com/office/drawing/2014/main" id="{88336879-B2AD-DC13-08E1-2023B36B0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911" y="126775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A1C273-8F14-B2FB-F523-E95E8F33F855}"/>
              </a:ext>
            </a:extLst>
          </p:cNvPr>
          <p:cNvSpPr txBox="1"/>
          <p:nvPr/>
        </p:nvSpPr>
        <p:spPr>
          <a:xfrm>
            <a:off x="1428139" y="2848734"/>
            <a:ext cx="372025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ea typeface="Calibri"/>
                <a:cs typeface="Segoe UI"/>
              </a:rPr>
              <a:t>Track changes and events related to the setups</a:t>
            </a:r>
            <a:endParaRPr lang="en-US" dirty="0">
              <a:latin typeface="Segoe UI"/>
              <a:cs typeface="Segoe U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C56B57-C193-9DAB-F210-4BC00D4AF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9239" y="1325954"/>
            <a:ext cx="1779232" cy="2959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875159-D64B-F2A0-E497-D584A250B07B}"/>
              </a:ext>
            </a:extLst>
          </p:cNvPr>
          <p:cNvSpPr txBox="1"/>
          <p:nvPr/>
        </p:nvSpPr>
        <p:spPr>
          <a:xfrm>
            <a:off x="5430299" y="4340810"/>
            <a:ext cx="32771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latin typeface="Segoe UI"/>
                <a:ea typeface="Calibri"/>
                <a:cs typeface="Calibri"/>
              </a:rPr>
              <a:t>"Like </a:t>
            </a:r>
            <a:r>
              <a:rPr lang="en-US" b="1" i="1" dirty="0" err="1">
                <a:latin typeface="Segoe UI"/>
                <a:ea typeface="Calibri"/>
                <a:cs typeface="Calibri"/>
              </a:rPr>
              <a:t>elog</a:t>
            </a:r>
            <a:r>
              <a:rPr lang="en-US" i="1" dirty="0">
                <a:latin typeface="Segoe UI"/>
                <a:ea typeface="Calibri"/>
                <a:cs typeface="Calibri"/>
              </a:rPr>
              <a:t>, but modern"</a:t>
            </a:r>
            <a:endParaRPr lang="en-US" i="1" dirty="0">
              <a:latin typeface="Segoe UI"/>
              <a:cs typeface="Segoe UI"/>
            </a:endParaRPr>
          </a:p>
        </p:txBody>
      </p:sp>
      <p:pic>
        <p:nvPicPr>
          <p:cNvPr id="12" name="Picture 11" descr="ETH Zurich">
            <a:extLst>
              <a:ext uri="{FF2B5EF4-FFF2-40B4-BE49-F238E27FC236}">
                <a16:creationId xmlns:a16="http://schemas.microsoft.com/office/drawing/2014/main" id="{F8C783C8-7439-77B9-1691-F0C807497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74" y="4145625"/>
            <a:ext cx="1250465" cy="558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E018D3-B988-14F6-E6FE-0C047EF75C08}"/>
              </a:ext>
            </a:extLst>
          </p:cNvPr>
          <p:cNvSpPr txBox="1"/>
          <p:nvPr/>
        </p:nvSpPr>
        <p:spPr>
          <a:xfrm>
            <a:off x="1476345" y="4167387"/>
            <a:ext cx="3720252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Segoe UI"/>
                <a:ea typeface="Calibri"/>
                <a:cs typeface="Segoe UI"/>
              </a:rPr>
              <a:t>Leverage and integrate with existing ELN/LIMS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314061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5E5EBF-127C-80F8-A508-F173B56A6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>
                <a:latin typeface="Segoe UI"/>
                <a:cs typeface="Segoe UI"/>
              </a:rPr>
              <a:t>iLog</a:t>
            </a:r>
            <a:r>
              <a:rPr lang="de-CH" dirty="0">
                <a:latin typeface="Segoe UI"/>
                <a:cs typeface="Segoe UI"/>
              </a:rPr>
              <a:t>: </a:t>
            </a:r>
            <a:r>
              <a:rPr lang="en-US" dirty="0">
                <a:latin typeface="Segoe UI"/>
                <a:cs typeface="Segoe UI"/>
              </a:rPr>
              <a:t>Value added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BB3D2-847F-ABDD-95D9-D428B634F5D2}"/>
              </a:ext>
            </a:extLst>
          </p:cNvPr>
          <p:cNvSpPr txBox="1"/>
          <p:nvPr/>
        </p:nvSpPr>
        <p:spPr>
          <a:xfrm>
            <a:off x="380998" y="1179972"/>
            <a:ext cx="5334002" cy="3422597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en-US" b="1" i="1" dirty="0">
                <a:latin typeface="Segoe UI"/>
                <a:cs typeface="Segoe UI"/>
              </a:rPr>
              <a:t>Our contribution: </a:t>
            </a:r>
            <a:endParaRPr lang="en-US" b="1" i="1" dirty="0">
              <a:latin typeface="Segoe UI"/>
              <a:ea typeface="Calibri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latin typeface="Segoe UI"/>
                <a:cs typeface="Segoe UI"/>
              </a:rPr>
              <a:t>Reuse</a:t>
            </a:r>
            <a:r>
              <a:rPr lang="en-US" dirty="0">
                <a:latin typeface="Segoe UI"/>
                <a:cs typeface="Segoe UI"/>
              </a:rPr>
              <a:t> existing </a:t>
            </a:r>
            <a:r>
              <a:rPr lang="en-US" dirty="0" err="1">
                <a:latin typeface="Segoe UI"/>
                <a:cs typeface="Segoe UI"/>
              </a:rPr>
              <a:t>OpenBIS</a:t>
            </a:r>
            <a:r>
              <a:rPr lang="en-US" dirty="0">
                <a:latin typeface="Segoe UI"/>
                <a:cs typeface="Segoe UI"/>
              </a:rPr>
              <a:t> concepts to better model experimental work</a:t>
            </a:r>
            <a:endParaRPr lang="en-US" dirty="0">
              <a:latin typeface="Segoe UI"/>
              <a:ea typeface="Calibri" panose="020F0502020204030204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Segoe UI"/>
                <a:cs typeface="Segoe UI"/>
              </a:rPr>
              <a:t>Provide a simplified UI that makes it </a:t>
            </a:r>
            <a:r>
              <a:rPr lang="en-US" b="1" dirty="0">
                <a:latin typeface="Segoe UI"/>
                <a:cs typeface="Segoe UI"/>
              </a:rPr>
              <a:t>pleasant</a:t>
            </a:r>
          </a:p>
          <a:p>
            <a:endParaRPr lang="en-US" b="1" dirty="0">
              <a:latin typeface="Segoe UI"/>
              <a:ea typeface="Calibri" panose="020F0502020204030204"/>
              <a:cs typeface="Segoe UI"/>
            </a:endParaRPr>
          </a:p>
        </p:txBody>
      </p:sp>
      <p:pic>
        <p:nvPicPr>
          <p:cNvPr id="6" name="Grafik 5" descr="Schatztruhe Silhouette">
            <a:extLst>
              <a:ext uri="{FF2B5EF4-FFF2-40B4-BE49-F238E27FC236}">
                <a16:creationId xmlns:a16="http://schemas.microsoft.com/office/drawing/2014/main" id="{626F1584-F728-3804-9B00-73CF8B2B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14800" y="3688169"/>
            <a:ext cx="914400" cy="914400"/>
          </a:xfrm>
          <a:prstGeom prst="rect">
            <a:avLst/>
          </a:prstGeom>
        </p:spPr>
      </p:pic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1A14D5A-EC6C-70C5-A3F1-E9665F91DB13}"/>
              </a:ext>
            </a:extLst>
          </p:cNvPr>
          <p:cNvSpPr/>
          <p:nvPr/>
        </p:nvSpPr>
        <p:spPr>
          <a:xfrm>
            <a:off x="738962" y="2762676"/>
            <a:ext cx="1924493" cy="58080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5670C8-9470-79AE-DC18-33648324A1CF}"/>
              </a:ext>
            </a:extLst>
          </p:cNvPr>
          <p:cNvSpPr txBox="1"/>
          <p:nvPr/>
        </p:nvSpPr>
        <p:spPr>
          <a:xfrm>
            <a:off x="3166729" y="2762676"/>
            <a:ext cx="3724941" cy="734567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 lnSpcReduction="10000"/>
          </a:bodyPr>
          <a:lstStyle/>
          <a:p>
            <a:r>
              <a:rPr lang="en-US" i="1" dirty="0"/>
              <a:t>Make ORD practices and reproducibility easy through good UX/UI/DX</a:t>
            </a:r>
            <a:r>
              <a:rPr lang="en-US" b="1" i="1" dirty="0"/>
              <a:t> (the right path is the easy path)</a:t>
            </a:r>
            <a:endParaRPr lang="de-CH" b="1" i="1" dirty="0"/>
          </a:p>
        </p:txBody>
      </p:sp>
    </p:spTree>
    <p:extLst>
      <p:ext uri="{BB962C8B-B14F-4D97-AF65-F5344CB8AC3E}">
        <p14:creationId xmlns:p14="http://schemas.microsoft.com/office/powerpoint/2010/main" val="141843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ED891C-76DB-CB49-241E-87A8F7604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ilog</a:t>
            </a:r>
            <a:r>
              <a:rPr lang="de-CH" dirty="0"/>
              <a:t>: Project Team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4AF0E-D82B-6ABE-3A4B-37860FBD6815}"/>
              </a:ext>
            </a:extLst>
          </p:cNvPr>
          <p:cNvSpPr txBox="1"/>
          <p:nvPr/>
        </p:nvSpPr>
        <p:spPr>
          <a:xfrm>
            <a:off x="668358" y="2865471"/>
            <a:ext cx="1323975" cy="157698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Simone</a:t>
            </a:r>
            <a:b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CH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CH" sz="1200" dirty="0"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de-CH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coord</a:t>
            </a:r>
            <a:r>
              <a:rPr lang="de-CH" sz="1200" dirty="0">
                <a:latin typeface="Segoe UI" panose="020B0502040204020203" pitchFamily="34" charset="0"/>
                <a:cs typeface="Segoe UI" panose="020B0502040204020203" pitchFamily="34" charset="0"/>
              </a:rPr>
              <a:t>.,</a:t>
            </a:r>
          </a:p>
          <a:p>
            <a:pPr algn="ctr"/>
            <a:r>
              <a:rPr lang="de-CH" sz="1200" dirty="0">
                <a:latin typeface="Segoe UI" panose="020B0502040204020203" pitchFamily="34" charset="0"/>
                <a:cs typeface="Segoe UI" panose="020B0502040204020203" pitchFamily="34" charset="0"/>
              </a:rPr>
              <a:t>Software </a:t>
            </a:r>
            <a:r>
              <a:rPr lang="de-CH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architecture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3BC2A-03F4-2799-3D2B-9B2A147E8AE6}"/>
              </a:ext>
            </a:extLst>
          </p:cNvPr>
          <p:cNvSpPr txBox="1"/>
          <p:nvPr/>
        </p:nvSpPr>
        <p:spPr>
          <a:xfrm>
            <a:off x="1836411" y="2894748"/>
            <a:ext cx="1323975" cy="982630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algn="ctr"/>
            <a:r>
              <a:rPr lang="de-CH" sz="1400" dirty="0">
                <a:latin typeface="Segoe UI"/>
                <a:cs typeface="Segoe UI"/>
              </a:rPr>
              <a:t>Despina</a:t>
            </a:r>
          </a:p>
          <a:p>
            <a:pPr algn="ctr"/>
            <a:endParaRPr lang="de-CH" sz="700" dirty="0">
              <a:latin typeface="Segoe UI"/>
              <a:cs typeface="Segoe UI"/>
            </a:endParaRPr>
          </a:p>
          <a:p>
            <a:pPr algn="ctr"/>
            <a:r>
              <a:rPr lang="de-CH" sz="1200" dirty="0">
                <a:latin typeface="Segoe UI"/>
                <a:cs typeface="Segoe UI"/>
              </a:rPr>
              <a:t>Software </a:t>
            </a:r>
            <a:r>
              <a:rPr lang="de-CH" sz="1200" dirty="0" err="1">
                <a:latin typeface="Segoe UI"/>
                <a:cs typeface="Segoe UI"/>
              </a:rPr>
              <a:t>engineer</a:t>
            </a:r>
            <a:endParaRPr lang="en-US" sz="1200" dirty="0">
              <a:latin typeface="Segoe UI"/>
              <a:cs typeface="Segoe U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1C4AAB-5BEB-261C-8506-9055DA3B7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27" y="1360170"/>
            <a:ext cx="997725" cy="13258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5A40A-2069-AAF0-9D12-C62F95583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68" y="1368141"/>
            <a:ext cx="1000225" cy="13258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Carlo Pignedoli Carlo">
            <a:extLst>
              <a:ext uri="{FF2B5EF4-FFF2-40B4-BE49-F238E27FC236}">
                <a16:creationId xmlns:a16="http://schemas.microsoft.com/office/drawing/2014/main" id="{20F6ED31-44D1-6E64-6CCD-52152560C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829" y="1368141"/>
            <a:ext cx="1005457" cy="13258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5EB29B-A64D-AA04-552D-0256B149FF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51"/>
          <a:stretch/>
        </p:blipFill>
        <p:spPr>
          <a:xfrm>
            <a:off x="1994522" y="1338819"/>
            <a:ext cx="948703" cy="1331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Simone Baffelli – Empa | LinkedIn">
            <a:extLst>
              <a:ext uri="{FF2B5EF4-FFF2-40B4-BE49-F238E27FC236}">
                <a16:creationId xmlns:a16="http://schemas.microsoft.com/office/drawing/2014/main" id="{2DE9E3E3-6D92-F9FE-B039-B4208E50B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16001" r="23616" b="14400"/>
          <a:stretch/>
        </p:blipFill>
        <p:spPr bwMode="auto">
          <a:xfrm>
            <a:off x="894954" y="1338819"/>
            <a:ext cx="1000225" cy="132920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anonymous">
            <a:extLst>
              <a:ext uri="{FF2B5EF4-FFF2-40B4-BE49-F238E27FC236}">
                <a16:creationId xmlns:a16="http://schemas.microsoft.com/office/drawing/2014/main" id="{C4612CD0-0726-D767-E4A2-C791F77C27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4375" y="2533650"/>
            <a:ext cx="304800" cy="30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Segoe UI"/>
              <a:cs typeface="Segoe U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0538905-3910-21E1-3E88-E88D948B57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37" r="3626" b="1309"/>
          <a:stretch/>
        </p:blipFill>
        <p:spPr>
          <a:xfrm>
            <a:off x="4942072" y="1360171"/>
            <a:ext cx="954825" cy="133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7A868F-A1E1-7D0F-0DAF-4116B0BD3655}"/>
              </a:ext>
            </a:extLst>
          </p:cNvPr>
          <p:cNvSpPr txBox="1"/>
          <p:nvPr/>
        </p:nvSpPr>
        <p:spPr>
          <a:xfrm>
            <a:off x="1443131" y="989046"/>
            <a:ext cx="1323975" cy="30635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Scientific IT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EA28DC-CDCA-58B2-9CBE-A0EA6128353E}"/>
              </a:ext>
            </a:extLst>
          </p:cNvPr>
          <p:cNvSpPr txBox="1"/>
          <p:nvPr/>
        </p:nvSpPr>
        <p:spPr>
          <a:xfrm>
            <a:off x="4773750" y="988821"/>
            <a:ext cx="2332847" cy="30635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nanotech@surfaces</a:t>
            </a:r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 Lab (205)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FE0CC2-93EB-C5E6-E7A2-2AC9DE95FE23}"/>
              </a:ext>
            </a:extLst>
          </p:cNvPr>
          <p:cNvSpPr txBox="1"/>
          <p:nvPr/>
        </p:nvSpPr>
        <p:spPr>
          <a:xfrm>
            <a:off x="3674864" y="2865471"/>
            <a:ext cx="1323975" cy="157698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Bruno</a:t>
            </a:r>
            <a:b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CH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CH" sz="1200" dirty="0">
                <a:latin typeface="Segoe UI" panose="020B0502040204020203" pitchFamily="34" charset="0"/>
                <a:cs typeface="Segoe UI" panose="020B0502040204020203" pitchFamily="34" charset="0"/>
              </a:rPr>
              <a:t>Project </a:t>
            </a:r>
            <a:r>
              <a:rPr lang="de-CH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coord</a:t>
            </a:r>
            <a:r>
              <a:rPr lang="de-CH" sz="1200" dirty="0">
                <a:latin typeface="Segoe UI" panose="020B0502040204020203" pitchFamily="34" charset="0"/>
                <a:cs typeface="Segoe UI" panose="020B0502040204020203" pitchFamily="34" charset="0"/>
              </a:rPr>
              <a:t>.,</a:t>
            </a:r>
          </a:p>
          <a:p>
            <a:pPr algn="ctr"/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Conceptualisation</a:t>
            </a:r>
            <a:endParaRPr lang="de-CH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58647-20B8-40C1-A008-95EE156B6B52}"/>
              </a:ext>
            </a:extLst>
          </p:cNvPr>
          <p:cNvSpPr txBox="1"/>
          <p:nvPr/>
        </p:nvSpPr>
        <p:spPr>
          <a:xfrm>
            <a:off x="6862692" y="2894748"/>
            <a:ext cx="1323975" cy="157698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Lysander</a:t>
            </a:r>
          </a:p>
          <a:p>
            <a:pPr algn="ctr"/>
            <a:endParaRPr lang="de-CH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CH" sz="1200" dirty="0">
                <a:latin typeface="Segoe UI" panose="020B0502040204020203" pitchFamily="34" charset="0"/>
                <a:cs typeface="Segoe UI" panose="020B0502040204020203" pitchFamily="34" charset="0"/>
              </a:rPr>
              <a:t>User</a:t>
            </a:r>
            <a:endParaRPr lang="de-CH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AF9B38-970A-8D47-9F7C-C5C9D10FAA94}"/>
              </a:ext>
            </a:extLst>
          </p:cNvPr>
          <p:cNvSpPr txBox="1"/>
          <p:nvPr/>
        </p:nvSpPr>
        <p:spPr>
          <a:xfrm>
            <a:off x="5763806" y="2886777"/>
            <a:ext cx="1323975" cy="157698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Carlo</a:t>
            </a:r>
          </a:p>
          <a:p>
            <a:pPr algn="ctr"/>
            <a:endParaRPr lang="de-CH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CH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Advisor</a:t>
            </a:r>
            <a:endParaRPr lang="de-CH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ECBDFF-C4E5-004B-3CC7-D88806055C5C}"/>
              </a:ext>
            </a:extLst>
          </p:cNvPr>
          <p:cNvSpPr txBox="1"/>
          <p:nvPr/>
        </p:nvSpPr>
        <p:spPr>
          <a:xfrm>
            <a:off x="4773750" y="2878806"/>
            <a:ext cx="1323975" cy="157698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de-CH" sz="1400" dirty="0">
                <a:latin typeface="Segoe UI" panose="020B0502040204020203" pitchFamily="34" charset="0"/>
                <a:cs typeface="Segoe UI" panose="020B0502040204020203" pitchFamily="34" charset="0"/>
              </a:rPr>
              <a:t>Fabio</a:t>
            </a:r>
          </a:p>
          <a:p>
            <a:pPr algn="ctr"/>
            <a:endParaRPr lang="de-CH" sz="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CH" sz="1200" dirty="0">
                <a:latin typeface="Segoe UI" panose="020B0502040204020203" pitchFamily="34" charset="0"/>
                <a:cs typeface="Segoe UI" panose="020B0502040204020203" pitchFamily="34" charset="0"/>
              </a:rPr>
              <a:t>Data </a:t>
            </a:r>
            <a:r>
              <a:rPr lang="de-CH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scientist</a:t>
            </a:r>
            <a:endParaRPr lang="de-CH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DF6DD6-376B-A3EC-27F6-8F560FB633D6}"/>
              </a:ext>
            </a:extLst>
          </p:cNvPr>
          <p:cNvSpPr txBox="1"/>
          <p:nvPr/>
        </p:nvSpPr>
        <p:spPr>
          <a:xfrm>
            <a:off x="1780742" y="4345747"/>
            <a:ext cx="1699260" cy="582378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dirty="0" err="1">
                <a:latin typeface="Segoe UI"/>
                <a:cs typeface="Segoe UI"/>
              </a:rPr>
              <a:t>iLog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project</a:t>
            </a:r>
            <a:br>
              <a:rPr lang="de-CH" dirty="0">
                <a:latin typeface="Segoe UI"/>
                <a:cs typeface="Segoe UI"/>
              </a:rPr>
            </a:br>
            <a:r>
              <a:rPr lang="de-CH" sz="1400" dirty="0">
                <a:latin typeface="Segoe UI"/>
                <a:cs typeface="Segoe UI"/>
              </a:rPr>
              <a:t>ORD </a:t>
            </a:r>
            <a:r>
              <a:rPr lang="de-CH" sz="1400" dirty="0" err="1">
                <a:latin typeface="Segoe UI"/>
                <a:cs typeface="Segoe UI"/>
              </a:rPr>
              <a:t>Explore</a:t>
            </a:r>
            <a:endParaRPr lang="en-US" dirty="0">
              <a:latin typeface="Segoe UI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31019B-8174-7375-AA8E-84E619F51971}"/>
              </a:ext>
            </a:extLst>
          </p:cNvPr>
          <p:cNvSpPr txBox="1"/>
          <p:nvPr/>
        </p:nvSpPr>
        <p:spPr>
          <a:xfrm>
            <a:off x="3617106" y="4385710"/>
            <a:ext cx="1699260" cy="32304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i="1" dirty="0" err="1">
                <a:latin typeface="Segoe UI"/>
                <a:cs typeface="Segoe UI"/>
              </a:rPr>
              <a:t>start</a:t>
            </a:r>
            <a:endParaRPr lang="en-US" i="1" dirty="0">
              <a:latin typeface="Segoe UI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9B34B-3804-B0FD-94D0-F9076C38903B}"/>
              </a:ext>
            </a:extLst>
          </p:cNvPr>
          <p:cNvSpPr txBox="1"/>
          <p:nvPr/>
        </p:nvSpPr>
        <p:spPr>
          <a:xfrm>
            <a:off x="7316999" y="4385711"/>
            <a:ext cx="1699260" cy="32304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dirty="0">
                <a:latin typeface="Segoe UI"/>
                <a:cs typeface="Segoe UI"/>
              </a:rPr>
              <a:t>finish</a:t>
            </a:r>
            <a:endParaRPr lang="en-US" dirty="0">
              <a:latin typeface="Segoe UI"/>
              <a:cs typeface="Segoe U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89EFA6-62BF-F0AD-9078-8BC9A6B7AB05}"/>
              </a:ext>
            </a:extLst>
          </p:cNvPr>
          <p:cNvCxnSpPr/>
          <p:nvPr/>
        </p:nvCxnSpPr>
        <p:spPr>
          <a:xfrm>
            <a:off x="4324947" y="4547235"/>
            <a:ext cx="2816757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DC553E-8A84-9876-C448-0D4545791307}"/>
              </a:ext>
            </a:extLst>
          </p:cNvPr>
          <p:cNvSpPr txBox="1"/>
          <p:nvPr/>
        </p:nvSpPr>
        <p:spPr>
          <a:xfrm>
            <a:off x="3617106" y="4679482"/>
            <a:ext cx="1699260" cy="32304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sz="1200" i="1" dirty="0">
                <a:latin typeface="Segoe UI"/>
                <a:cs typeface="Segoe UI"/>
              </a:rPr>
              <a:t>09/2024</a:t>
            </a:r>
            <a:endParaRPr lang="en-US" sz="1200" i="1" dirty="0">
              <a:latin typeface="Segoe UI"/>
              <a:cs typeface="Segoe U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47F3C-5F40-4E64-B505-5DCFCEE77506}"/>
              </a:ext>
            </a:extLst>
          </p:cNvPr>
          <p:cNvSpPr txBox="1"/>
          <p:nvPr/>
        </p:nvSpPr>
        <p:spPr>
          <a:xfrm>
            <a:off x="7277015" y="4674318"/>
            <a:ext cx="1699260" cy="32304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sz="1200" i="1" dirty="0">
                <a:latin typeface="Segoe UI"/>
                <a:cs typeface="Segoe UI"/>
              </a:rPr>
              <a:t>02/2026</a:t>
            </a:r>
            <a:endParaRPr lang="en-US" sz="1200" i="1" dirty="0">
              <a:latin typeface="Segoe UI"/>
              <a:cs typeface="Segoe U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3491F-EF0A-C7A7-6DAA-197A755B06D3}"/>
              </a:ext>
            </a:extLst>
          </p:cNvPr>
          <p:cNvSpPr txBox="1"/>
          <p:nvPr/>
        </p:nvSpPr>
        <p:spPr>
          <a:xfrm>
            <a:off x="5390542" y="4654864"/>
            <a:ext cx="1699260" cy="323049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de-CH" sz="1400" i="1" dirty="0">
                <a:latin typeface="Segoe UI"/>
                <a:cs typeface="Segoe UI"/>
              </a:rPr>
              <a:t>18 </a:t>
            </a:r>
            <a:r>
              <a:rPr lang="de-CH" sz="1400" i="1" dirty="0" err="1">
                <a:latin typeface="Segoe UI"/>
                <a:cs typeface="Segoe UI"/>
              </a:rPr>
              <a:t>months</a:t>
            </a:r>
            <a:endParaRPr lang="en-US" sz="1400" i="1" dirty="0">
              <a:latin typeface="Segoe UI"/>
              <a:cs typeface="Segoe UI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351260-0AD7-ECD8-41EB-33BD88188993}"/>
              </a:ext>
            </a:extLst>
          </p:cNvPr>
          <p:cNvCxnSpPr>
            <a:cxnSpLocks/>
          </p:cNvCxnSpPr>
          <p:nvPr/>
        </p:nvCxnSpPr>
        <p:spPr>
          <a:xfrm>
            <a:off x="6082118" y="4184435"/>
            <a:ext cx="0" cy="3018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FD323D-6A9C-0F4C-7265-F6091794BAA4}"/>
              </a:ext>
            </a:extLst>
          </p:cNvPr>
          <p:cNvSpPr txBox="1"/>
          <p:nvPr/>
        </p:nvSpPr>
        <p:spPr>
          <a:xfrm>
            <a:off x="5587089" y="3889513"/>
            <a:ext cx="990056" cy="294922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 algn="ctr"/>
            <a:r>
              <a:rPr lang="de-CH" i="1" dirty="0" err="1">
                <a:latin typeface="Segoe UI"/>
                <a:cs typeface="Segoe UI"/>
              </a:rPr>
              <a:t>today</a:t>
            </a:r>
            <a:endParaRPr lang="en-US" i="1" dirty="0">
              <a:latin typeface="Segoe UI"/>
              <a:cs typeface="Segoe UI"/>
            </a:endParaRPr>
          </a:p>
        </p:txBody>
      </p:sp>
      <p:pic>
        <p:nvPicPr>
          <p:cNvPr id="1028" name="Picture 4" descr="ETH Board | LinkedIn">
            <a:extLst>
              <a:ext uri="{FF2B5EF4-FFF2-40B4-BE49-F238E27FC236}">
                <a16:creationId xmlns:a16="http://schemas.microsoft.com/office/drawing/2014/main" id="{E025A6A3-54DA-0EE6-9CC7-F0EEE392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70" y="4243807"/>
            <a:ext cx="644075" cy="6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7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6DDABF-6B1F-C9F6-B0F8-4A9DD9345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iLog</a:t>
            </a:r>
            <a:r>
              <a:rPr lang="en-US" dirty="0"/>
              <a:t>: Collaboration</a:t>
            </a:r>
          </a:p>
        </p:txBody>
      </p:sp>
      <p:pic>
        <p:nvPicPr>
          <p:cNvPr id="4" name="Graphic 3" descr="Kolben Silhouette">
            <a:extLst>
              <a:ext uri="{FF2B5EF4-FFF2-40B4-BE49-F238E27FC236}">
                <a16:creationId xmlns:a16="http://schemas.microsoft.com/office/drawing/2014/main" id="{4FA66D49-69B9-D14F-B199-5F607D52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1518" y="120015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DB04C1-7063-F540-A50A-BBA65112CC29}"/>
              </a:ext>
            </a:extLst>
          </p:cNvPr>
          <p:cNvSpPr txBox="1"/>
          <p:nvPr/>
        </p:nvSpPr>
        <p:spPr>
          <a:xfrm>
            <a:off x="936719" y="2173754"/>
            <a:ext cx="22040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user needs</a:t>
            </a:r>
          </a:p>
        </p:txBody>
      </p:sp>
      <p:pic>
        <p:nvPicPr>
          <p:cNvPr id="6" name="Graphic 5" descr="Blaupause Silhouette">
            <a:extLst>
              <a:ext uri="{FF2B5EF4-FFF2-40B4-BE49-F238E27FC236}">
                <a16:creationId xmlns:a16="http://schemas.microsoft.com/office/drawing/2014/main" id="{4A336535-CAF7-EB4D-F0CC-126E0EF34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91293" y="1200150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F2B1CF-2018-D409-953C-B8BE6607BA5D}"/>
              </a:ext>
            </a:extLst>
          </p:cNvPr>
          <p:cNvSpPr txBox="1"/>
          <p:nvPr/>
        </p:nvSpPr>
        <p:spPr>
          <a:xfrm>
            <a:off x="2676893" y="2174875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Initial sketch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0B93860-FF01-F572-BB58-E0F7F902269F}"/>
              </a:ext>
            </a:extLst>
          </p:cNvPr>
          <p:cNvCxnSpPr/>
          <p:nvPr/>
        </p:nvCxnSpPr>
        <p:spPr>
          <a:xfrm>
            <a:off x="83671" y="2922494"/>
            <a:ext cx="892287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05750E7A-72E9-AA14-50F4-0D131CEBFFBB}"/>
              </a:ext>
            </a:extLst>
          </p:cNvPr>
          <p:cNvSpPr txBox="1"/>
          <p:nvPr/>
        </p:nvSpPr>
        <p:spPr>
          <a:xfrm rot="5400000">
            <a:off x="-331693" y="1706281"/>
            <a:ext cx="1027953" cy="364567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Lab 205</a:t>
            </a:r>
            <a:endParaRPr lang="de-CH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6785472-0A9F-A596-AB7A-87E813CD05D7}"/>
              </a:ext>
            </a:extLst>
          </p:cNvPr>
          <p:cNvSpPr txBox="1"/>
          <p:nvPr/>
        </p:nvSpPr>
        <p:spPr>
          <a:xfrm rot="5400000">
            <a:off x="-433292" y="3941480"/>
            <a:ext cx="1231152" cy="364567"/>
          </a:xfrm>
          <a:prstGeom prst="rect">
            <a:avLst/>
          </a:prstGeom>
        </p:spPr>
        <p:txBody>
          <a:bodyPr vert="horz" wrap="square" lIns="0" tIns="0" rIns="0" bIns="0" rtlCol="0">
            <a:normAutofit fontScale="92500"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Scientific IT</a:t>
            </a:r>
            <a:endParaRPr lang="de-CH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Grafik 13" descr="Sitzungssaal Silhouette">
            <a:extLst>
              <a:ext uri="{FF2B5EF4-FFF2-40B4-BE49-F238E27FC236}">
                <a16:creationId xmlns:a16="http://schemas.microsoft.com/office/drawing/2014/main" id="{F7DF1B2E-EB9A-C8DE-0915-05EEB252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7600" y="3590798"/>
            <a:ext cx="914400" cy="914400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9A6F459F-A2CD-07C3-AB8A-8792FCCAE5E9}"/>
              </a:ext>
            </a:extLst>
          </p:cNvPr>
          <p:cNvCxnSpPr/>
          <p:nvPr/>
        </p:nvCxnSpPr>
        <p:spPr>
          <a:xfrm>
            <a:off x="2495918" y="1703294"/>
            <a:ext cx="9853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A9238F9-9541-D780-2E5E-E58A30EC12B3}"/>
              </a:ext>
            </a:extLst>
          </p:cNvPr>
          <p:cNvCxnSpPr>
            <a:cxnSpLocks/>
          </p:cNvCxnSpPr>
          <p:nvPr/>
        </p:nvCxnSpPr>
        <p:spPr>
          <a:xfrm>
            <a:off x="4093598" y="2677459"/>
            <a:ext cx="0" cy="6932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">
            <a:extLst>
              <a:ext uri="{FF2B5EF4-FFF2-40B4-BE49-F238E27FC236}">
                <a16:creationId xmlns:a16="http://schemas.microsoft.com/office/drawing/2014/main" id="{79B9C90B-8F2F-3C7D-6A37-D401634CC7D9}"/>
              </a:ext>
            </a:extLst>
          </p:cNvPr>
          <p:cNvSpPr txBox="1"/>
          <p:nvPr/>
        </p:nvSpPr>
        <p:spPr>
          <a:xfrm>
            <a:off x="3012786" y="4448268"/>
            <a:ext cx="220402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Discussion, specification</a:t>
            </a:r>
          </a:p>
        </p:txBody>
      </p:sp>
      <p:pic>
        <p:nvPicPr>
          <p:cNvPr id="23" name="Grafik 22" descr="Programmiererin Silhouette">
            <a:extLst>
              <a:ext uri="{FF2B5EF4-FFF2-40B4-BE49-F238E27FC236}">
                <a16:creationId xmlns:a16="http://schemas.microsoft.com/office/drawing/2014/main" id="{0FD30A8B-0FD2-7086-EA4F-D9A6488C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2530" y="3533868"/>
            <a:ext cx="914400" cy="914400"/>
          </a:xfrm>
          <a:prstGeom prst="rect">
            <a:avLst/>
          </a:prstGeom>
        </p:spPr>
      </p:pic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E7688B53-4926-3737-FF2D-0188D7B9BA0E}"/>
              </a:ext>
            </a:extLst>
          </p:cNvPr>
          <p:cNvCxnSpPr/>
          <p:nvPr/>
        </p:nvCxnSpPr>
        <p:spPr>
          <a:xfrm>
            <a:off x="4614577" y="4081929"/>
            <a:ext cx="9853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">
            <a:extLst>
              <a:ext uri="{FF2B5EF4-FFF2-40B4-BE49-F238E27FC236}">
                <a16:creationId xmlns:a16="http://schemas.microsoft.com/office/drawing/2014/main" id="{44C422D5-1BA1-5BAE-F8E4-D1C8D8F6DE97}"/>
              </a:ext>
            </a:extLst>
          </p:cNvPr>
          <p:cNvSpPr txBox="1"/>
          <p:nvPr/>
        </p:nvSpPr>
        <p:spPr>
          <a:xfrm>
            <a:off x="4997716" y="4462341"/>
            <a:ext cx="220402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Development, engineering</a:t>
            </a:r>
          </a:p>
        </p:txBody>
      </p:sp>
      <p:pic>
        <p:nvPicPr>
          <p:cNvPr id="26" name="Grafik 25" descr="Sitzungssaal Silhouette">
            <a:extLst>
              <a:ext uri="{FF2B5EF4-FFF2-40B4-BE49-F238E27FC236}">
                <a16:creationId xmlns:a16="http://schemas.microsoft.com/office/drawing/2014/main" id="{A68D80EA-5070-CC3A-0CD8-47923B11EB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2259" y="1200150"/>
            <a:ext cx="914400" cy="914400"/>
          </a:xfrm>
          <a:prstGeom prst="rect">
            <a:avLst/>
          </a:prstGeom>
        </p:spPr>
      </p:pic>
      <p:pic>
        <p:nvPicPr>
          <p:cNvPr id="29" name="Grafik 28" descr="Pfeil Kreis Silhouette">
            <a:extLst>
              <a:ext uri="{FF2B5EF4-FFF2-40B4-BE49-F238E27FC236}">
                <a16:creationId xmlns:a16="http://schemas.microsoft.com/office/drawing/2014/main" id="{1B864A48-51A4-95A6-C8B4-8BC51F1CDD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22259" y="2494961"/>
            <a:ext cx="914400" cy="914400"/>
          </a:xfrm>
          <a:prstGeom prst="rect">
            <a:avLst/>
          </a:prstGeom>
        </p:spPr>
      </p:pic>
      <p:sp>
        <p:nvSpPr>
          <p:cNvPr id="30" name="TextBox 4">
            <a:extLst>
              <a:ext uri="{FF2B5EF4-FFF2-40B4-BE49-F238E27FC236}">
                <a16:creationId xmlns:a16="http://schemas.microsoft.com/office/drawing/2014/main" id="{0ACD971A-75CF-0B0E-FF1D-5FEEFD6E4EA4}"/>
              </a:ext>
            </a:extLst>
          </p:cNvPr>
          <p:cNvSpPr txBox="1"/>
          <p:nvPr/>
        </p:nvSpPr>
        <p:spPr>
          <a:xfrm>
            <a:off x="4877445" y="2155708"/>
            <a:ext cx="22040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Iteration</a:t>
            </a:r>
          </a:p>
        </p:txBody>
      </p:sp>
    </p:spTree>
    <p:extLst>
      <p:ext uri="{BB962C8B-B14F-4D97-AF65-F5344CB8AC3E}">
        <p14:creationId xmlns:p14="http://schemas.microsoft.com/office/powerpoint/2010/main" val="165682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6BD3F9-A271-809D-3437-1477F320C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Segoe UI"/>
                <a:cs typeface="Segoe UI"/>
              </a:rPr>
              <a:t>iLog</a:t>
            </a:r>
            <a:r>
              <a:rPr lang="en-US" dirty="0">
                <a:latin typeface="Segoe UI"/>
                <a:cs typeface="Segoe UI"/>
              </a:rPr>
              <a:t>: Principles</a:t>
            </a:r>
            <a:endParaRPr lang="de-DE" dirty="0"/>
          </a:p>
        </p:txBody>
      </p:sp>
      <p:pic>
        <p:nvPicPr>
          <p:cNvPr id="4" name="Graphic 3" descr="Architecture outline">
            <a:extLst>
              <a:ext uri="{FF2B5EF4-FFF2-40B4-BE49-F238E27FC236}">
                <a16:creationId xmlns:a16="http://schemas.microsoft.com/office/drawing/2014/main" id="{84A37C40-DE1B-1BD0-D5ED-3EEF5C2F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989" y="2483008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3FC3A7-8BEB-D588-9C1B-ABC2390ED880}"/>
              </a:ext>
            </a:extLst>
          </p:cNvPr>
          <p:cNvSpPr txBox="1"/>
          <p:nvPr/>
        </p:nvSpPr>
        <p:spPr>
          <a:xfrm>
            <a:off x="2194017" y="2731554"/>
            <a:ext cx="1946937" cy="4173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CH" err="1"/>
              <a:t>Visually</a:t>
            </a:r>
            <a:r>
              <a:rPr lang="de-CH" dirty="0"/>
              <a:t> </a:t>
            </a:r>
            <a:r>
              <a:rPr lang="de-CH" err="1"/>
              <a:t>appealing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Graphic 6" descr="Users outline">
            <a:extLst>
              <a:ext uri="{FF2B5EF4-FFF2-40B4-BE49-F238E27FC236}">
                <a16:creationId xmlns:a16="http://schemas.microsoft.com/office/drawing/2014/main" id="{EC0335DB-5382-FCCE-C745-0FC6B0AD8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989" y="122112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479341-E47B-996F-0903-00647FAAF47B}"/>
              </a:ext>
            </a:extLst>
          </p:cNvPr>
          <p:cNvSpPr txBox="1"/>
          <p:nvPr/>
        </p:nvSpPr>
        <p:spPr>
          <a:xfrm>
            <a:off x="2193801" y="1469665"/>
            <a:ext cx="1461933" cy="41731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de-CH" dirty="0"/>
              <a:t>User-</a:t>
            </a:r>
            <a:r>
              <a:rPr lang="de-CH" err="1"/>
              <a:t>friendly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2" name="Graphic 11" descr="Web design outline">
            <a:extLst>
              <a:ext uri="{FF2B5EF4-FFF2-40B4-BE49-F238E27FC236}">
                <a16:creationId xmlns:a16="http://schemas.microsoft.com/office/drawing/2014/main" id="{951D3075-0B38-3814-69DA-1FA450EB59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4989" y="3742191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A20199-BF3D-BFED-95D1-911A3DE142C3}"/>
              </a:ext>
            </a:extLst>
          </p:cNvPr>
          <p:cNvSpPr txBox="1"/>
          <p:nvPr/>
        </p:nvSpPr>
        <p:spPr>
          <a:xfrm>
            <a:off x="2220941" y="3992618"/>
            <a:ext cx="1850121" cy="4173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CH" dirty="0"/>
              <a:t>Runs </a:t>
            </a:r>
            <a:r>
              <a:rPr lang="de-CH" err="1"/>
              <a:t>everywhere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64BFE-33ED-DA14-1589-BF7F24028F19}"/>
              </a:ext>
            </a:extLst>
          </p:cNvPr>
          <p:cNvSpPr txBox="1"/>
          <p:nvPr/>
        </p:nvSpPr>
        <p:spPr>
          <a:xfrm>
            <a:off x="5892748" y="2731553"/>
            <a:ext cx="1946937" cy="4173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CH" dirty="0" err="1"/>
              <a:t>Focused</a:t>
            </a:r>
            <a:r>
              <a:rPr lang="de-CH" dirty="0"/>
              <a:t> </a:t>
            </a:r>
            <a:r>
              <a:rPr lang="de-CH" dirty="0" err="1"/>
              <a:t>application</a:t>
            </a:r>
            <a:endParaRPr lang="en-US" dirty="0" err="1"/>
          </a:p>
        </p:txBody>
      </p:sp>
      <p:pic>
        <p:nvPicPr>
          <p:cNvPr id="17" name="Graphic 16" descr="Cause And Effect outline">
            <a:extLst>
              <a:ext uri="{FF2B5EF4-FFF2-40B4-BE49-F238E27FC236}">
                <a16:creationId xmlns:a16="http://schemas.microsoft.com/office/drawing/2014/main" id="{9192608D-B35A-3097-36B9-E74D536B9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7163" y="2483008"/>
            <a:ext cx="914400" cy="914400"/>
          </a:xfrm>
          <a:prstGeom prst="rect">
            <a:avLst/>
          </a:prstGeom>
        </p:spPr>
      </p:pic>
      <p:pic>
        <p:nvPicPr>
          <p:cNvPr id="19" name="Graphic 18" descr="Building Brick Wall outline">
            <a:extLst>
              <a:ext uri="{FF2B5EF4-FFF2-40B4-BE49-F238E27FC236}">
                <a16:creationId xmlns:a16="http://schemas.microsoft.com/office/drawing/2014/main" id="{39CA08BC-B847-3C37-99CC-0DE2678993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44074" y="1219775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CF9C9F-8B4B-9CD4-975F-3E705B7094BF}"/>
              </a:ext>
            </a:extLst>
          </p:cNvPr>
          <p:cNvSpPr txBox="1"/>
          <p:nvPr/>
        </p:nvSpPr>
        <p:spPr>
          <a:xfrm>
            <a:off x="5892748" y="1468319"/>
            <a:ext cx="1946937" cy="4173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CH" dirty="0"/>
              <a:t>Extensible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Grafik 5" descr="Programmiererin Silhouette">
            <a:extLst>
              <a:ext uri="{FF2B5EF4-FFF2-40B4-BE49-F238E27FC236}">
                <a16:creationId xmlns:a16="http://schemas.microsoft.com/office/drawing/2014/main" id="{F1A69EE0-7F1D-26C0-01DA-E1B6217AD0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44074" y="3741070"/>
            <a:ext cx="914400" cy="914400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122A6B29-15DB-DEF1-B445-A50DFD066884}"/>
              </a:ext>
            </a:extLst>
          </p:cNvPr>
          <p:cNvSpPr txBox="1"/>
          <p:nvPr/>
        </p:nvSpPr>
        <p:spPr>
          <a:xfrm>
            <a:off x="5892748" y="3989615"/>
            <a:ext cx="1946937" cy="41731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CH" dirty="0"/>
              <a:t>Great DX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60435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B3554C-32F5-6C25-1AA7-9C36898E57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>
                <a:latin typeface="Segoe UI"/>
                <a:cs typeface="Segoe UI"/>
              </a:rPr>
              <a:t>ilog</a:t>
            </a:r>
            <a:r>
              <a:rPr lang="de-CH" dirty="0">
                <a:latin typeface="Segoe UI"/>
                <a:cs typeface="Segoe UI"/>
              </a:rPr>
              <a:t> Workflow: Composite Objects</a:t>
            </a:r>
            <a:endParaRPr lang="de-CH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D2D99BE-8343-A81C-8274-40147B9D8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875"/>
          <a:stretch/>
        </p:blipFill>
        <p:spPr>
          <a:xfrm>
            <a:off x="674556" y="851597"/>
            <a:ext cx="3693462" cy="399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122B81-7F9E-BB0E-9908-9A33F8F11CA8}"/>
              </a:ext>
            </a:extLst>
          </p:cNvPr>
          <p:cNvSpPr txBox="1"/>
          <p:nvPr/>
        </p:nvSpPr>
        <p:spPr>
          <a:xfrm>
            <a:off x="5005323" y="989046"/>
            <a:ext cx="3357919" cy="3926761"/>
          </a:xfrm>
          <a:prstGeom prst="rect">
            <a:avLst/>
          </a:prstGeom>
        </p:spPr>
        <p:txBody>
          <a:bodyPr vert="horz" wrap="square" lIns="0" tIns="0" rIns="0" bIns="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CH" b="1" dirty="0">
                <a:latin typeface="Segoe UI"/>
                <a:ea typeface="Calibri"/>
                <a:cs typeface="Calibri"/>
              </a:rPr>
              <a:t>Composite </a:t>
            </a:r>
            <a:r>
              <a:rPr lang="de-CH" b="1" dirty="0" err="1">
                <a:latin typeface="Segoe UI"/>
                <a:ea typeface="Calibri"/>
                <a:cs typeface="Calibri"/>
              </a:rPr>
              <a:t>objects</a:t>
            </a:r>
            <a:endParaRPr lang="de-CH" b="1" dirty="0">
              <a:latin typeface="Segoe UI"/>
              <a:ea typeface="Calibri"/>
              <a:cs typeface="Calibr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Intuitive UI/UX, </a:t>
            </a:r>
            <a:r>
              <a:rPr lang="de-CH" u="sng" dirty="0">
                <a:latin typeface="Segoe UI"/>
                <a:cs typeface="Segoe UI"/>
                <a:sym typeface="Wingdings" panose="05000000000000000000" pitchFamily="2" charset="2"/>
              </a:rPr>
              <a:t>not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spreadsheet</a:t>
            </a:r>
            <a:endParaRPr lang="de-CH" dirty="0">
              <a:latin typeface="Segoe UI"/>
              <a:cs typeface="Segoe U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dirty="0">
                <a:latin typeface="Segoe UI"/>
                <a:cs typeface="Segoe UI"/>
              </a:rPr>
              <a:t>Trace </a:t>
            </a:r>
            <a:r>
              <a:rPr lang="de-CH" dirty="0" err="1">
                <a:latin typeface="Segoe UI"/>
                <a:cs typeface="Segoe UI"/>
              </a:rPr>
              <a:t>history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of</a:t>
            </a:r>
            <a:r>
              <a:rPr lang="de-CH" dirty="0">
                <a:latin typeface="Segoe UI"/>
                <a:cs typeface="Segoe UI"/>
              </a:rPr>
              <a:t> </a:t>
            </a:r>
            <a:r>
              <a:rPr lang="de-CH" dirty="0" err="1">
                <a:latin typeface="Segoe UI"/>
                <a:cs typeface="Segoe UI"/>
              </a:rPr>
              <a:t>object</a:t>
            </a:r>
            <a:r>
              <a:rPr lang="de-CH" dirty="0">
                <a:latin typeface="Segoe UI"/>
                <a:cs typeface="Segoe UI"/>
              </a:rPr>
              <a:t>/experimental </a:t>
            </a:r>
            <a:r>
              <a:rPr lang="de-CH" dirty="0" err="1">
                <a:latin typeface="Segoe UI"/>
                <a:cs typeface="Segoe UI"/>
              </a:rPr>
              <a:t>setups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b="1" dirty="0" err="1">
                <a:latin typeface="Segoe UI"/>
                <a:cs typeface="Segoe UI"/>
                <a:sym typeface="Wingdings" panose="05000000000000000000" pitchFamily="2" charset="2"/>
              </a:rPr>
              <a:t>Composable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objects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to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represent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complex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setups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endParaRPr lang="de-CH" dirty="0">
              <a:latin typeface="Segoe UI"/>
              <a:cs typeface="Segoe U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Overview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of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instrument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status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at a </a:t>
            </a:r>
            <a:r>
              <a:rPr lang="de-CH" dirty="0" err="1">
                <a:latin typeface="Segoe UI"/>
                <a:cs typeface="Segoe UI"/>
                <a:sym typeface="Wingdings" panose="05000000000000000000" pitchFamily="2" charset="2"/>
              </a:rPr>
              <a:t>specific</a:t>
            </a:r>
            <a:r>
              <a:rPr lang="de-CH" dirty="0">
                <a:latin typeface="Segoe UI"/>
                <a:cs typeface="Segoe UI"/>
                <a:sym typeface="Wingdings" panose="05000000000000000000" pitchFamily="2" charset="2"/>
              </a:rPr>
              <a:t> time</a:t>
            </a:r>
            <a:endParaRPr lang="de-CH" dirty="0">
              <a:latin typeface="Segoe UI"/>
              <a:cs typeface="Segoe UI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de-CH" dirty="0">
              <a:sym typeface="Wingdings" panose="05000000000000000000" pitchFamily="2" charset="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9C19D3-3FB5-76FE-2FE7-08263D22F8AC}"/>
              </a:ext>
            </a:extLst>
          </p:cNvPr>
          <p:cNvSpPr txBox="1"/>
          <p:nvPr/>
        </p:nvSpPr>
        <p:spPr>
          <a:xfrm rot="20375790">
            <a:off x="2837339" y="3521409"/>
            <a:ext cx="855431" cy="30777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CH" sz="1400" dirty="0">
                <a:latin typeface="Segoe UI"/>
              </a:rPr>
              <a:t>Mockup</a:t>
            </a:r>
            <a:endParaRPr lang="en-US" sz="1400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5757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F1EB6C-E955-5251-B510-F075AFE36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iLog</a:t>
            </a:r>
            <a:r>
              <a:rPr lang="de-CH" dirty="0"/>
              <a:t> Workflow: </a:t>
            </a:r>
            <a:r>
              <a:rPr lang="de-CH" dirty="0" err="1"/>
              <a:t>Logbook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D1CF41-77A8-04B7-B478-F9AA5D144CB1}"/>
              </a:ext>
            </a:extLst>
          </p:cNvPr>
          <p:cNvSpPr txBox="1"/>
          <p:nvPr/>
        </p:nvSpPr>
        <p:spPr>
          <a:xfrm>
            <a:off x="4895849" y="988139"/>
            <a:ext cx="3457575" cy="392676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de-CH" b="1" dirty="0" err="1">
                <a:sym typeface="Wingdings" panose="05000000000000000000" pitchFamily="2" charset="2"/>
              </a:rPr>
              <a:t>Logbook</a:t>
            </a:r>
            <a:endParaRPr lang="de-CH" b="1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dirty="0">
                <a:sym typeface="Wingdings" panose="05000000000000000000" pitchFamily="2" charset="2"/>
              </a:rPr>
              <a:t>Diary </a:t>
            </a:r>
            <a:r>
              <a:rPr lang="de-CH" dirty="0" err="1">
                <a:sym typeface="Wingdings" panose="05000000000000000000" pitchFamily="2" charset="2"/>
              </a:rPr>
              <a:t>of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object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status</a:t>
            </a:r>
            <a:r>
              <a:rPr lang="de-CH" dirty="0">
                <a:sym typeface="Wingdings" panose="05000000000000000000" pitchFamily="2" charset="2"/>
              </a:rPr>
              <a:t> + </a:t>
            </a:r>
            <a:r>
              <a:rPr lang="de-CH" dirty="0" err="1">
                <a:sym typeface="Wingdings" panose="05000000000000000000" pitchFamily="2" charset="2"/>
              </a:rPr>
              <a:t>user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recorder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actions</a:t>
            </a:r>
            <a:endParaRPr lang="de-CH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dirty="0" err="1">
                <a:sym typeface="Wingdings" panose="05000000000000000000" pitchFamily="2" charset="2"/>
              </a:rPr>
              <a:t>Automated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system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status</a:t>
            </a:r>
            <a:endParaRPr lang="de-CH" dirty="0">
              <a:sym typeface="Wingdings" panose="05000000000000000000" pitchFamily="2" charset="2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CH" dirty="0" err="1">
                <a:sym typeface="Wingdings" panose="05000000000000000000" pitchFamily="2" charset="2"/>
              </a:rPr>
              <a:t>Shared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among</a:t>
            </a:r>
            <a:r>
              <a:rPr lang="de-CH" dirty="0">
                <a:sym typeface="Wingdings" panose="05000000000000000000" pitchFamily="2" charset="2"/>
              </a:rPr>
              <a:t> </a:t>
            </a:r>
            <a:r>
              <a:rPr lang="de-CH" dirty="0" err="1">
                <a:sym typeface="Wingdings" panose="05000000000000000000" pitchFamily="2" charset="2"/>
              </a:rPr>
              <a:t>users</a:t>
            </a:r>
            <a:endParaRPr lang="de-CH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56348-74C8-AD9E-4B90-2F07917DD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94"/>
          <a:stretch/>
        </p:blipFill>
        <p:spPr>
          <a:xfrm>
            <a:off x="570977" y="988139"/>
            <a:ext cx="3181875" cy="380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844267795"/>
      </p:ext>
    </p:extLst>
  </p:cSld>
  <p:clrMapOvr>
    <a:masterClrMapping/>
  </p:clrMapOvr>
</p:sld>
</file>

<file path=ppt/theme/theme1.xml><?xml version="1.0" encoding="utf-8"?>
<a:theme xmlns:a="http://schemas.openxmlformats.org/drawingml/2006/main" name="1_Hel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ale Empa_Masterfolien.pptx" id="{46C16C2A-E267-46EC-A950-DAA37F470FCB}" vid="{AB766F8C-FE56-4170-AED3-A19D7445D06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21AE6EA1243945B1E3A3699571F" ma:contentTypeVersion="12" ma:contentTypeDescription="Ein neues Dokument erstellen." ma:contentTypeScope="" ma:versionID="b42496ca6aeff86c4702631433c23b89">
  <xsd:schema xmlns:xsd="http://www.w3.org/2001/XMLSchema" xmlns:xs="http://www.w3.org/2001/XMLSchema" xmlns:p="http://schemas.microsoft.com/office/2006/metadata/properties" xmlns:ns2="adf06c11-72e5-4320-85c5-63db60481b18" xmlns:ns3="ce229519-776e-448b-aca6-13764ce3f2af" targetNamespace="http://schemas.microsoft.com/office/2006/metadata/properties" ma:root="true" ma:fieldsID="163b7341503b1be8d57adae75688f0a5" ns2:_="" ns3:_="">
    <xsd:import namespace="adf06c11-72e5-4320-85c5-63db60481b18"/>
    <xsd:import namespace="ce229519-776e-448b-aca6-13764ce3f2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06c11-72e5-4320-85c5-63db60481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325753ee-1565-428d-819f-4135842f58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29519-776e-448b-aca6-13764ce3f2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f102a-5bd0-4dfb-91bf-f0855e7ac511}" ma:internalName="TaxCatchAll" ma:showField="CatchAllData" ma:web="ce229519-776e-448b-aca6-13764ce3f2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229519-776e-448b-aca6-13764ce3f2af" xsi:nil="true"/>
    <lcf76f155ced4ddcb4097134ff3c332f xmlns="adf06c11-72e5-4320-85c5-63db60481b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71E475-1361-4475-A6F1-12E52064BB4E}"/>
</file>

<file path=customXml/itemProps2.xml><?xml version="1.0" encoding="utf-8"?>
<ds:datastoreItem xmlns:ds="http://schemas.openxmlformats.org/officeDocument/2006/customXml" ds:itemID="{985A2124-D58D-403F-8008-A7B317A3D1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286128-B0F4-4AF1-91FD-5444489CADEA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3b85d0f-6293-44bf-accc-4a6031b2756c"/>
    <ds:schemaRef ds:uri="fe85d455-fd89-4369-91d1-7184fef0c32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847</Words>
  <Application>Microsoft Office PowerPoint</Application>
  <PresentationFormat>Bildschirmpräsentation (16:9)</PresentationFormat>
  <Paragraphs>232</Paragraphs>
  <Slides>19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Arial,Sans-Serif</vt:lpstr>
      <vt:lpstr>Calibri</vt:lpstr>
      <vt:lpstr>Segoe UI</vt:lpstr>
      <vt:lpstr>Wingdings</vt:lpstr>
      <vt:lpstr>1_Hell</vt:lpstr>
      <vt:lpstr>iLog Workshop Show and Tell</vt:lpstr>
      <vt:lpstr>Initial use case: Lab 205</vt:lpstr>
      <vt:lpstr>Ilog: Goals</vt:lpstr>
      <vt:lpstr>iLog: Value added</vt:lpstr>
      <vt:lpstr>ilog: Project Team</vt:lpstr>
      <vt:lpstr>iLog: Collaboration</vt:lpstr>
      <vt:lpstr>iLog: Principles</vt:lpstr>
      <vt:lpstr>ilog Workflow: Composite Objects</vt:lpstr>
      <vt:lpstr>iLog Workflow: Logbook</vt:lpstr>
      <vt:lpstr>Why building iLog?</vt:lpstr>
      <vt:lpstr>iLog Concepts: Types, Objects and Composites</vt:lpstr>
      <vt:lpstr>iLog Concepts: Event Sourcing</vt:lpstr>
      <vt:lpstr>iLog Concepts: Example of Types</vt:lpstr>
      <vt:lpstr>iLog Concepts: Definitions</vt:lpstr>
      <vt:lpstr>iLog Development: Architecture</vt:lpstr>
      <vt:lpstr>iLog Development : Technical choices</vt:lpstr>
      <vt:lpstr>Enjoy the Demo</vt:lpstr>
      <vt:lpstr>iLog Development: Wishes</vt:lpstr>
      <vt:lpstr>ILog: Retrospective and lesson learnt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Schuler, Bruno</dc:creator>
  <cp:lastModifiedBy>Baffelli, Simone</cp:lastModifiedBy>
  <cp:revision>1443</cp:revision>
  <dcterms:created xsi:type="dcterms:W3CDTF">2023-10-30T07:33:41Z</dcterms:created>
  <dcterms:modified xsi:type="dcterms:W3CDTF">2025-09-03T14:02:25Z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0x0101008EB6721AE6EA1243945B1E3A3699571F</vt:lpwstr>
  </property>
  <property fmtid="{D5CDD505-2E9C-101B-9397-08002B2CF9AE}" pid="3" name="MediaServiceImageTags">
    <vt:lpwstr/>
  </property>
</Properties>
</file>