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4"/>
  </p:sldMasterIdLst>
  <p:notesMasterIdLst>
    <p:notesMasterId r:id="rId17"/>
  </p:notesMasterIdLst>
  <p:handoutMasterIdLst>
    <p:handoutMasterId r:id="rId18"/>
  </p:handoutMasterIdLst>
  <p:sldIdLst>
    <p:sldId id="256" r:id="rId5"/>
    <p:sldId id="452" r:id="rId6"/>
    <p:sldId id="258" r:id="rId7"/>
    <p:sldId id="458" r:id="rId8"/>
    <p:sldId id="468" r:id="rId9"/>
    <p:sldId id="453" r:id="rId10"/>
    <p:sldId id="462" r:id="rId11"/>
    <p:sldId id="269" r:id="rId12"/>
    <p:sldId id="459" r:id="rId13"/>
    <p:sldId id="278" r:id="rId14"/>
    <p:sldId id="470" r:id="rId15"/>
    <p:sldId id="4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mann, Michael" initials="mih" lastIdx="8" clrIdx="0">
    <p:extLst>
      <p:ext uri="{19B8F6BF-5375-455C-9EA6-DF929625EA0E}">
        <p15:presenceInfo xmlns:p15="http://schemas.microsoft.com/office/powerpoint/2012/main" userId="Hagmann, 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1"/>
    <a:srgbClr val="FCE6E6"/>
    <a:srgbClr val="FAD7D7"/>
    <a:srgbClr val="FF7043"/>
    <a:srgbClr val="5088B2"/>
    <a:srgbClr val="302045"/>
    <a:srgbClr val="8C072F"/>
    <a:srgbClr val="575756"/>
    <a:srgbClr val="8C074A"/>
    <a:srgbClr val="FCE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02DF7-7208-4AFE-874E-5FF38E1592B5}" v="2252" dt="2025-09-04T09:19:52.423"/>
    <p1510:client id="{A4E81670-B83C-A9BE-6EB7-E948DA41CFE3}" v="4" dt="2025-09-03T09:34:56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08" autoAdjust="0"/>
  </p:normalViewPr>
  <p:slideViewPr>
    <p:cSldViewPr snapToGrid="0">
      <p:cViewPr varScale="1">
        <p:scale>
          <a:sx n="85" d="100"/>
          <a:sy n="85" d="100"/>
        </p:scale>
        <p:origin x="13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ord-premise.org/about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ord-premise.org/abou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98308-1AA0-4719-BF56-F9EB0AA01F05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C3892276-0285-412F-9344-61C9E7CE6A93}">
      <dgm:prSet custT="1"/>
      <dgm:spPr/>
      <dgm:t>
        <a:bodyPr/>
        <a:lstStyle/>
        <a:p>
          <a:r>
            <a:rPr lang="de-CH" sz="2000" b="0" err="1"/>
            <a:t>Four</a:t>
          </a:r>
          <a:r>
            <a:rPr lang="de-CH" sz="2000" b="0"/>
            <a:t> </a:t>
          </a:r>
          <a:r>
            <a:rPr lang="de-CH" sz="2000" b="0" err="1"/>
            <a:t>research</a:t>
          </a:r>
          <a:r>
            <a:rPr lang="de-CH" sz="2000" b="0"/>
            <a:t> </a:t>
          </a:r>
          <a:r>
            <a:rPr lang="de-CH" sz="2000" b="0" err="1"/>
            <a:t>areas</a:t>
          </a:r>
          <a:endParaRPr lang="de-CH" sz="2000" b="0"/>
        </a:p>
      </dgm:t>
    </dgm:pt>
    <dgm:pt modelId="{F6CA47E2-A280-411C-8779-C200E8B39274}" type="parTrans" cxnId="{0D47E092-D28B-4998-A92A-BB094F6BEC64}">
      <dgm:prSet/>
      <dgm:spPr/>
      <dgm:t>
        <a:bodyPr/>
        <a:lstStyle/>
        <a:p>
          <a:endParaRPr lang="de-CH" sz="1400"/>
        </a:p>
      </dgm:t>
    </dgm:pt>
    <dgm:pt modelId="{E8C7F47E-2A2E-4018-B594-D0C2500EF123}" type="sibTrans" cxnId="{0D47E092-D28B-4998-A92A-BB094F6BEC64}">
      <dgm:prSet/>
      <dgm:spPr/>
      <dgm:t>
        <a:bodyPr/>
        <a:lstStyle/>
        <a:p>
          <a:endParaRPr lang="de-CH" sz="1400"/>
        </a:p>
      </dgm:t>
    </dgm:pt>
    <dgm:pt modelId="{3F570FB6-D819-4C6E-A1D4-C90786FCD723}">
      <dgm:prSet custT="1"/>
      <dgm:spPr/>
      <dgm:t>
        <a:bodyPr/>
        <a:lstStyle/>
        <a:p>
          <a:r>
            <a:rPr lang="de-CH" sz="1800" err="1"/>
            <a:t>Around</a:t>
          </a:r>
          <a:r>
            <a:rPr lang="de-CH" sz="1800"/>
            <a:t> 1100 </a:t>
          </a:r>
          <a:r>
            <a:rPr lang="de-CH" sz="1800" err="1"/>
            <a:t>employees</a:t>
          </a:r>
          <a:endParaRPr lang="de-CH" sz="1800"/>
        </a:p>
      </dgm:t>
    </dgm:pt>
    <dgm:pt modelId="{E27DFB75-4BFD-4533-A2B4-4823A928B916}" type="parTrans" cxnId="{8ACEC1D6-9788-499D-B90D-6D13795021BE}">
      <dgm:prSet/>
      <dgm:spPr/>
      <dgm:t>
        <a:bodyPr/>
        <a:lstStyle/>
        <a:p>
          <a:endParaRPr lang="de-CH" sz="1400"/>
        </a:p>
      </dgm:t>
    </dgm:pt>
    <dgm:pt modelId="{0F500DA6-BABB-4F5D-AF95-C740DA16499C}" type="sibTrans" cxnId="{8ACEC1D6-9788-499D-B90D-6D13795021BE}">
      <dgm:prSet/>
      <dgm:spPr/>
      <dgm:t>
        <a:bodyPr/>
        <a:lstStyle/>
        <a:p>
          <a:endParaRPr lang="de-CH" sz="1400"/>
        </a:p>
      </dgm:t>
    </dgm:pt>
    <dgm:pt modelId="{4AEA8D24-B523-42FE-A77F-4B286F510EB3}">
      <dgm:prSet custT="1"/>
      <dgm:spPr/>
      <dgm:t>
        <a:bodyPr/>
        <a:lstStyle/>
        <a:p>
          <a:r>
            <a:rPr lang="de-CH" sz="1800" err="1"/>
            <a:t>Including</a:t>
          </a:r>
          <a:r>
            <a:rPr lang="de-CH" sz="1800"/>
            <a:t> </a:t>
          </a:r>
          <a:r>
            <a:rPr lang="de-CH" sz="1800" err="1"/>
            <a:t>more</a:t>
          </a:r>
          <a:r>
            <a:rPr lang="de-CH" sz="1800"/>
            <a:t> </a:t>
          </a:r>
          <a:r>
            <a:rPr lang="de-CH" sz="1800" err="1"/>
            <a:t>than</a:t>
          </a:r>
          <a:r>
            <a:rPr lang="de-CH" sz="1800"/>
            <a:t> 660 </a:t>
          </a:r>
          <a:r>
            <a:rPr lang="de-CH" sz="1800" err="1"/>
            <a:t>researchers</a:t>
          </a:r>
          <a:endParaRPr lang="de-CH" sz="1800"/>
        </a:p>
      </dgm:t>
    </dgm:pt>
    <dgm:pt modelId="{1651175E-3336-4957-8BE1-2B60CEAB8250}" type="parTrans" cxnId="{99DC94A0-2076-4091-8E28-60DEED87C3FA}">
      <dgm:prSet/>
      <dgm:spPr/>
      <dgm:t>
        <a:bodyPr/>
        <a:lstStyle/>
        <a:p>
          <a:endParaRPr lang="de-CH" sz="1400"/>
        </a:p>
      </dgm:t>
    </dgm:pt>
    <dgm:pt modelId="{50034C5E-D344-492C-BE49-518F47539827}" type="sibTrans" cxnId="{99DC94A0-2076-4091-8E28-60DEED87C3FA}">
      <dgm:prSet/>
      <dgm:spPr/>
      <dgm:t>
        <a:bodyPr/>
        <a:lstStyle/>
        <a:p>
          <a:endParaRPr lang="de-CH" sz="1400"/>
        </a:p>
      </dgm:t>
    </dgm:pt>
    <dgm:pt modelId="{EB53D7E9-44C0-4971-BE8D-B328DDC4AF1C}">
      <dgm:prSet custT="1"/>
      <dgm:spPr/>
      <dgm:t>
        <a:bodyPr/>
        <a:lstStyle/>
        <a:p>
          <a:r>
            <a:rPr lang="en-US" sz="1800" b="0" baseline="0"/>
            <a:t>Nanoscale Materials</a:t>
          </a:r>
          <a:br>
            <a:rPr lang="en-US" sz="1800" b="0" baseline="0"/>
          </a:br>
          <a:r>
            <a:rPr lang="en-US" sz="1800" b="0" baseline="0"/>
            <a:t>and Manufacturing Technologies</a:t>
          </a:r>
          <a:endParaRPr lang="de-CH" sz="1800" b="0" baseline="0"/>
        </a:p>
      </dgm:t>
    </dgm:pt>
    <dgm:pt modelId="{351EB3CC-4D31-4004-9048-8F9771CE1D22}" type="parTrans" cxnId="{E00173EA-DD8B-405F-A7AF-50D2F080AA8C}">
      <dgm:prSet/>
      <dgm:spPr/>
      <dgm:t>
        <a:bodyPr/>
        <a:lstStyle/>
        <a:p>
          <a:endParaRPr lang="de-CH" sz="1400"/>
        </a:p>
      </dgm:t>
    </dgm:pt>
    <dgm:pt modelId="{9865CB5F-D876-423D-99A9-A293B353E671}" type="sibTrans" cxnId="{E00173EA-DD8B-405F-A7AF-50D2F080AA8C}">
      <dgm:prSet/>
      <dgm:spPr/>
      <dgm:t>
        <a:bodyPr/>
        <a:lstStyle/>
        <a:p>
          <a:endParaRPr lang="de-CH" sz="1400"/>
        </a:p>
      </dgm:t>
    </dgm:pt>
    <dgm:pt modelId="{F7D0DA69-902E-4C27-97B7-9CA21F24BC56}">
      <dgm:prSet custT="1"/>
      <dgm:spPr/>
      <dgm:t>
        <a:bodyPr/>
        <a:lstStyle/>
        <a:p>
          <a:r>
            <a:rPr lang="de-CH" sz="1800" b="0" baseline="0" err="1"/>
            <a:t>Built</a:t>
          </a:r>
          <a:r>
            <a:rPr lang="de-CH" sz="1800" b="0" baseline="0"/>
            <a:t> Environment</a:t>
          </a:r>
        </a:p>
      </dgm:t>
    </dgm:pt>
    <dgm:pt modelId="{CF697AC6-A4F2-4F42-81F3-5B69DC2DE72E}" type="parTrans" cxnId="{A71585BB-93BF-4708-8EE1-EB9ADAA0BFC7}">
      <dgm:prSet/>
      <dgm:spPr/>
      <dgm:t>
        <a:bodyPr/>
        <a:lstStyle/>
        <a:p>
          <a:endParaRPr lang="de-CH" sz="1400"/>
        </a:p>
      </dgm:t>
    </dgm:pt>
    <dgm:pt modelId="{92423800-BA59-4E17-92BC-827821C42183}" type="sibTrans" cxnId="{A71585BB-93BF-4708-8EE1-EB9ADAA0BFC7}">
      <dgm:prSet/>
      <dgm:spPr/>
      <dgm:t>
        <a:bodyPr/>
        <a:lstStyle/>
        <a:p>
          <a:endParaRPr lang="de-CH" sz="1400"/>
        </a:p>
      </dgm:t>
    </dgm:pt>
    <dgm:pt modelId="{82C8E8D5-6698-48B7-8C1D-915A113B18AB}">
      <dgm:prSet custT="1"/>
      <dgm:spPr/>
      <dgm:t>
        <a:bodyPr/>
        <a:lstStyle/>
        <a:p>
          <a:r>
            <a:rPr lang="de-CH" sz="1800" b="0" baseline="0"/>
            <a:t>Health</a:t>
          </a:r>
        </a:p>
      </dgm:t>
    </dgm:pt>
    <dgm:pt modelId="{5B50F64A-D67A-44F6-BCEB-6098ECCEA27C}" type="parTrans" cxnId="{337B9FD5-9947-4B17-9895-2F63D1D58011}">
      <dgm:prSet/>
      <dgm:spPr/>
      <dgm:t>
        <a:bodyPr/>
        <a:lstStyle/>
        <a:p>
          <a:endParaRPr lang="de-CH" sz="1400"/>
        </a:p>
      </dgm:t>
    </dgm:pt>
    <dgm:pt modelId="{C2B87648-0ED8-4F50-A50E-A1F32477CA9B}" type="sibTrans" cxnId="{337B9FD5-9947-4B17-9895-2F63D1D58011}">
      <dgm:prSet/>
      <dgm:spPr/>
      <dgm:t>
        <a:bodyPr/>
        <a:lstStyle/>
        <a:p>
          <a:endParaRPr lang="de-CH" sz="1400"/>
        </a:p>
      </dgm:t>
    </dgm:pt>
    <dgm:pt modelId="{BDBAB3A1-A1AC-4FD2-8F7A-C50626E46E5E}">
      <dgm:prSet custT="1"/>
      <dgm:spPr/>
      <dgm:t>
        <a:bodyPr/>
        <a:lstStyle/>
        <a:p>
          <a:r>
            <a:rPr lang="de-CH" sz="1800" b="0" baseline="0"/>
            <a:t>Energy, Resources and </a:t>
          </a:r>
          <a:r>
            <a:rPr lang="de-CH" sz="1800" b="0" baseline="0" err="1"/>
            <a:t>Emissions</a:t>
          </a:r>
          <a:endParaRPr lang="de-CH" sz="1800" b="0" baseline="0"/>
        </a:p>
      </dgm:t>
    </dgm:pt>
    <dgm:pt modelId="{0DB3D96A-B4EA-467F-9F5E-2C69AE810B75}" type="parTrans" cxnId="{72A1D89D-0D3A-40D1-B636-1829F102AB92}">
      <dgm:prSet/>
      <dgm:spPr/>
      <dgm:t>
        <a:bodyPr/>
        <a:lstStyle/>
        <a:p>
          <a:endParaRPr lang="de-CH" sz="1400"/>
        </a:p>
      </dgm:t>
    </dgm:pt>
    <dgm:pt modelId="{33B710BF-5F95-4E4C-81CB-58946A51B740}" type="sibTrans" cxnId="{72A1D89D-0D3A-40D1-B636-1829F102AB92}">
      <dgm:prSet/>
      <dgm:spPr/>
      <dgm:t>
        <a:bodyPr/>
        <a:lstStyle/>
        <a:p>
          <a:endParaRPr lang="de-CH" sz="1400"/>
        </a:p>
      </dgm:t>
    </dgm:pt>
    <dgm:pt modelId="{86B8BF89-737C-4780-8496-05C780027978}">
      <dgm:prSet custT="1"/>
      <dgm:spPr/>
      <dgm:t>
        <a:bodyPr/>
        <a:lstStyle/>
        <a:p>
          <a:r>
            <a:rPr lang="de-CH" sz="1800" b="0" baseline="0"/>
            <a:t>Part </a:t>
          </a:r>
          <a:r>
            <a:rPr lang="de-CH" sz="1800" b="0" baseline="0" err="1"/>
            <a:t>of</a:t>
          </a:r>
          <a:r>
            <a:rPr lang="de-CH" sz="1800" b="0" baseline="0"/>
            <a:t> </a:t>
          </a:r>
          <a:r>
            <a:rPr lang="de-CH" sz="1800" b="0" baseline="0" err="1"/>
            <a:t>the</a:t>
          </a:r>
          <a:r>
            <a:rPr lang="de-CH" sz="1800" b="0" baseline="0"/>
            <a:t> ETH Domain</a:t>
          </a:r>
        </a:p>
      </dgm:t>
    </dgm:pt>
    <dgm:pt modelId="{A8FA6218-5DB5-4C4C-BA88-CA9A6AB9C0DF}" type="parTrans" cxnId="{F21657A7-AF12-44C4-96EC-8067B19DEAB6}">
      <dgm:prSet/>
      <dgm:spPr/>
      <dgm:t>
        <a:bodyPr/>
        <a:lstStyle/>
        <a:p>
          <a:endParaRPr lang="de-CH" sz="1400"/>
        </a:p>
      </dgm:t>
    </dgm:pt>
    <dgm:pt modelId="{C9B16922-36D8-4AC8-84C5-E6842ED9E7C1}" type="sibTrans" cxnId="{F21657A7-AF12-44C4-96EC-8067B19DEAB6}">
      <dgm:prSet/>
      <dgm:spPr/>
      <dgm:t>
        <a:bodyPr/>
        <a:lstStyle/>
        <a:p>
          <a:endParaRPr lang="de-CH" sz="1400"/>
        </a:p>
      </dgm:t>
    </dgm:pt>
    <dgm:pt modelId="{5D4578FA-EB79-480C-8C34-8D1C79757A50}">
      <dgm:prSet custT="1"/>
      <dgm:spPr/>
      <dgm:t>
        <a:bodyPr/>
        <a:lstStyle/>
        <a:p>
          <a:pPr algn="l"/>
          <a:r>
            <a:rPr lang="de-CH" sz="4000"/>
            <a:t>Empa</a:t>
          </a:r>
        </a:p>
      </dgm:t>
    </dgm:pt>
    <dgm:pt modelId="{B4440166-BEC8-4658-8996-5625ACDA33CC}" type="parTrans" cxnId="{84974540-70AB-45DC-89EE-2A235F5DAD50}">
      <dgm:prSet/>
      <dgm:spPr/>
      <dgm:t>
        <a:bodyPr/>
        <a:lstStyle/>
        <a:p>
          <a:endParaRPr lang="de-CH" sz="1400"/>
        </a:p>
      </dgm:t>
    </dgm:pt>
    <dgm:pt modelId="{3C9A4C79-14FC-4540-8A38-44DA4349E1C2}" type="sibTrans" cxnId="{84974540-70AB-45DC-89EE-2A235F5DAD50}">
      <dgm:prSet/>
      <dgm:spPr/>
      <dgm:t>
        <a:bodyPr/>
        <a:lstStyle/>
        <a:p>
          <a:endParaRPr lang="de-CH" sz="1400"/>
        </a:p>
      </dgm:t>
    </dgm:pt>
    <dgm:pt modelId="{3FC48ABB-DB51-4D62-90EE-ACF53C7D93CC}">
      <dgm:prSet custT="1"/>
      <dgm:spPr/>
      <dgm:t>
        <a:bodyPr/>
        <a:lstStyle/>
        <a:p>
          <a:r>
            <a:rPr lang="en-US" sz="1800" b="0"/>
            <a:t>Materials and Technologies for a Sustainable Future</a:t>
          </a:r>
          <a:endParaRPr lang="de-CH" sz="1800" b="0"/>
        </a:p>
      </dgm:t>
    </dgm:pt>
    <dgm:pt modelId="{110A3E8D-9696-4279-BF3F-8D86A409EAFF}" type="parTrans" cxnId="{7305FA4B-323B-4E8E-A615-A52C758C22C6}">
      <dgm:prSet/>
      <dgm:spPr/>
      <dgm:t>
        <a:bodyPr/>
        <a:lstStyle/>
        <a:p>
          <a:endParaRPr lang="de-CH"/>
        </a:p>
      </dgm:t>
    </dgm:pt>
    <dgm:pt modelId="{D0C11723-A4BD-4A73-9CE9-BA7E73829CAB}" type="sibTrans" cxnId="{7305FA4B-323B-4E8E-A615-A52C758C22C6}">
      <dgm:prSet/>
      <dgm:spPr/>
      <dgm:t>
        <a:bodyPr/>
        <a:lstStyle/>
        <a:p>
          <a:endParaRPr lang="de-CH"/>
        </a:p>
      </dgm:t>
    </dgm:pt>
    <dgm:pt modelId="{7E97DFBE-BD37-4E00-B9E1-3D3C5D49F586}">
      <dgm:prSet custT="1"/>
      <dgm:spPr/>
      <dgm:t>
        <a:bodyPr/>
        <a:lstStyle/>
        <a:p>
          <a:r>
            <a:rPr lang="de-CH" sz="1800" b="0" baseline="0"/>
            <a:t>WSL - Empa - Eawag - PSI - ETHZ - EPFL </a:t>
          </a:r>
        </a:p>
      </dgm:t>
    </dgm:pt>
    <dgm:pt modelId="{E9AE7D43-FD4E-4A63-9FDC-8B7FA8A9C805}" type="parTrans" cxnId="{A6260B56-95AD-4E12-A27F-C89573DB8F98}">
      <dgm:prSet/>
      <dgm:spPr/>
      <dgm:t>
        <a:bodyPr/>
        <a:lstStyle/>
        <a:p>
          <a:endParaRPr lang="de-CH"/>
        </a:p>
      </dgm:t>
    </dgm:pt>
    <dgm:pt modelId="{95F51133-1E30-44CD-A6D8-2860466B53B1}" type="sibTrans" cxnId="{A6260B56-95AD-4E12-A27F-C89573DB8F98}">
      <dgm:prSet/>
      <dgm:spPr/>
      <dgm:t>
        <a:bodyPr/>
        <a:lstStyle/>
        <a:p>
          <a:endParaRPr lang="de-CH"/>
        </a:p>
      </dgm:t>
    </dgm:pt>
    <dgm:pt modelId="{A81B27A1-A8FD-411C-838F-8A1212E4423A}" type="pres">
      <dgm:prSet presAssocID="{78998308-1AA0-4719-BF56-F9EB0AA01F05}" presName="linear" presStyleCnt="0">
        <dgm:presLayoutVars>
          <dgm:dir/>
          <dgm:animLvl val="lvl"/>
          <dgm:resizeHandles val="exact"/>
        </dgm:presLayoutVars>
      </dgm:prSet>
      <dgm:spPr/>
    </dgm:pt>
    <dgm:pt modelId="{FA6172BA-DD49-4757-925A-265D90D28A6B}" type="pres">
      <dgm:prSet presAssocID="{5D4578FA-EB79-480C-8C34-8D1C79757A50}" presName="parentLin" presStyleCnt="0"/>
      <dgm:spPr/>
    </dgm:pt>
    <dgm:pt modelId="{D15AD3A4-4345-4896-B5A7-6A8C8B9C92A8}" type="pres">
      <dgm:prSet presAssocID="{5D4578FA-EB79-480C-8C34-8D1C79757A50}" presName="parentLeftMargin" presStyleLbl="node1" presStyleIdx="0" presStyleCnt="3"/>
      <dgm:spPr/>
    </dgm:pt>
    <dgm:pt modelId="{8F245E93-73DF-4D17-B1D3-59A06EB77926}" type="pres">
      <dgm:prSet presAssocID="{5D4578FA-EB79-480C-8C34-8D1C79757A50}" presName="parentText" presStyleLbl="node1" presStyleIdx="0" presStyleCnt="3" custScaleY="226707">
        <dgm:presLayoutVars>
          <dgm:chMax val="0"/>
          <dgm:bulletEnabled val="1"/>
        </dgm:presLayoutVars>
      </dgm:prSet>
      <dgm:spPr/>
    </dgm:pt>
    <dgm:pt modelId="{4087741C-861A-4B48-935F-7587622DFE30}" type="pres">
      <dgm:prSet presAssocID="{5D4578FA-EB79-480C-8C34-8D1C79757A50}" presName="negativeSpace" presStyleCnt="0"/>
      <dgm:spPr/>
    </dgm:pt>
    <dgm:pt modelId="{B928F5E3-2E1C-4A6D-9511-EF0B7C7FF880}" type="pres">
      <dgm:prSet presAssocID="{5D4578FA-EB79-480C-8C34-8D1C79757A50}" presName="childText" presStyleLbl="conFgAcc1" presStyleIdx="0" presStyleCnt="3">
        <dgm:presLayoutVars>
          <dgm:bulletEnabled val="1"/>
        </dgm:presLayoutVars>
      </dgm:prSet>
      <dgm:spPr/>
    </dgm:pt>
    <dgm:pt modelId="{ED6333E3-6CEC-46A1-ACF1-BD41903871C5}" type="pres">
      <dgm:prSet presAssocID="{3C9A4C79-14FC-4540-8A38-44DA4349E1C2}" presName="spaceBetweenRectangles" presStyleCnt="0"/>
      <dgm:spPr/>
    </dgm:pt>
    <dgm:pt modelId="{6D468CE0-ECE6-4F54-A139-CB4EFC0B6341}" type="pres">
      <dgm:prSet presAssocID="{C3892276-0285-412F-9344-61C9E7CE6A93}" presName="parentLin" presStyleCnt="0"/>
      <dgm:spPr/>
    </dgm:pt>
    <dgm:pt modelId="{264D2674-A338-41DA-9ACD-76095417CA5C}" type="pres">
      <dgm:prSet presAssocID="{C3892276-0285-412F-9344-61C9E7CE6A93}" presName="parentLeftMargin" presStyleLbl="node1" presStyleIdx="0" presStyleCnt="3"/>
      <dgm:spPr/>
    </dgm:pt>
    <dgm:pt modelId="{38F10509-18E3-4F5B-9CE7-A64C494270A7}" type="pres">
      <dgm:prSet presAssocID="{C3892276-0285-412F-9344-61C9E7CE6A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C43786-B00B-4069-BBFB-122D1F3FEE42}" type="pres">
      <dgm:prSet presAssocID="{C3892276-0285-412F-9344-61C9E7CE6A93}" presName="negativeSpace" presStyleCnt="0"/>
      <dgm:spPr/>
    </dgm:pt>
    <dgm:pt modelId="{09EABDD5-9C44-4C36-A25B-34F2F0EFED88}" type="pres">
      <dgm:prSet presAssocID="{C3892276-0285-412F-9344-61C9E7CE6A93}" presName="childText" presStyleLbl="conFgAcc1" presStyleIdx="1" presStyleCnt="3">
        <dgm:presLayoutVars>
          <dgm:bulletEnabled val="1"/>
        </dgm:presLayoutVars>
      </dgm:prSet>
      <dgm:spPr/>
    </dgm:pt>
    <dgm:pt modelId="{3C6E04DC-24D0-4E2F-8702-E96BAF918941}" type="pres">
      <dgm:prSet presAssocID="{E8C7F47E-2A2E-4018-B594-D0C2500EF123}" presName="spaceBetweenRectangles" presStyleCnt="0"/>
      <dgm:spPr/>
    </dgm:pt>
    <dgm:pt modelId="{AC6941EC-0211-4F1C-9498-2DD77EEB490B}" type="pres">
      <dgm:prSet presAssocID="{86B8BF89-737C-4780-8496-05C780027978}" presName="parentLin" presStyleCnt="0"/>
      <dgm:spPr/>
    </dgm:pt>
    <dgm:pt modelId="{F8038737-A531-44BB-A57C-92A37017A4B5}" type="pres">
      <dgm:prSet presAssocID="{86B8BF89-737C-4780-8496-05C780027978}" presName="parentLeftMargin" presStyleLbl="node1" presStyleIdx="1" presStyleCnt="3"/>
      <dgm:spPr/>
    </dgm:pt>
    <dgm:pt modelId="{9361964E-948A-40C8-9098-A7CEB4BCF057}" type="pres">
      <dgm:prSet presAssocID="{86B8BF89-737C-4780-8496-05C7800279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E546594-55BD-4F8A-A74B-6F8CB556E74B}" type="pres">
      <dgm:prSet presAssocID="{86B8BF89-737C-4780-8496-05C780027978}" presName="negativeSpace" presStyleCnt="0"/>
      <dgm:spPr/>
    </dgm:pt>
    <dgm:pt modelId="{96295FAC-90B2-49A1-BB4D-A78943E49986}" type="pres">
      <dgm:prSet presAssocID="{86B8BF89-737C-4780-8496-05C7800279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D17C14-692D-475E-849F-B80E6BD6A868}" type="presOf" srcId="{C3892276-0285-412F-9344-61C9E7CE6A93}" destId="{38F10509-18E3-4F5B-9CE7-A64C494270A7}" srcOrd="1" destOrd="0" presId="urn:microsoft.com/office/officeart/2005/8/layout/list1"/>
    <dgm:cxn modelId="{43BB2418-F48C-4072-A536-BB8AE0D599DD}" type="presOf" srcId="{82C8E8D5-6698-48B7-8C1D-915A113B18AB}" destId="{09EABDD5-9C44-4C36-A25B-34F2F0EFED88}" srcOrd="0" destOrd="2" presId="urn:microsoft.com/office/officeart/2005/8/layout/list1"/>
    <dgm:cxn modelId="{F3299924-53EE-451D-BC54-34EBAD29D95E}" type="presOf" srcId="{BDBAB3A1-A1AC-4FD2-8F7A-C50626E46E5E}" destId="{09EABDD5-9C44-4C36-A25B-34F2F0EFED88}" srcOrd="0" destOrd="3" presId="urn:microsoft.com/office/officeart/2005/8/layout/list1"/>
    <dgm:cxn modelId="{66FF082B-1B43-48DB-93C9-E4FD51544A00}" type="presOf" srcId="{5D4578FA-EB79-480C-8C34-8D1C79757A50}" destId="{D15AD3A4-4345-4896-B5A7-6A8C8B9C92A8}" srcOrd="0" destOrd="0" presId="urn:microsoft.com/office/officeart/2005/8/layout/list1"/>
    <dgm:cxn modelId="{331AD73E-7F5C-4069-AEBD-CD17A041B212}" type="presOf" srcId="{5D4578FA-EB79-480C-8C34-8D1C79757A50}" destId="{8F245E93-73DF-4D17-B1D3-59A06EB77926}" srcOrd="1" destOrd="0" presId="urn:microsoft.com/office/officeart/2005/8/layout/list1"/>
    <dgm:cxn modelId="{1C9A6340-37A1-4B92-A056-A8BA8F0F2450}" type="presOf" srcId="{86B8BF89-737C-4780-8496-05C780027978}" destId="{9361964E-948A-40C8-9098-A7CEB4BCF057}" srcOrd="1" destOrd="0" presId="urn:microsoft.com/office/officeart/2005/8/layout/list1"/>
    <dgm:cxn modelId="{84974540-70AB-45DC-89EE-2A235F5DAD50}" srcId="{78998308-1AA0-4719-BF56-F9EB0AA01F05}" destId="{5D4578FA-EB79-480C-8C34-8D1C79757A50}" srcOrd="0" destOrd="0" parTransId="{B4440166-BEC8-4658-8996-5625ACDA33CC}" sibTransId="{3C9A4C79-14FC-4540-8A38-44DA4349E1C2}"/>
    <dgm:cxn modelId="{5ED26264-44CC-4697-AC84-1B00E9518946}" type="presOf" srcId="{78998308-1AA0-4719-BF56-F9EB0AA01F05}" destId="{A81B27A1-A8FD-411C-838F-8A1212E4423A}" srcOrd="0" destOrd="0" presId="urn:microsoft.com/office/officeart/2005/8/layout/list1"/>
    <dgm:cxn modelId="{741FD044-4B27-4B39-925B-213304F71C4E}" type="presOf" srcId="{F7D0DA69-902E-4C27-97B7-9CA21F24BC56}" destId="{09EABDD5-9C44-4C36-A25B-34F2F0EFED88}" srcOrd="0" destOrd="1" presId="urn:microsoft.com/office/officeart/2005/8/layout/list1"/>
    <dgm:cxn modelId="{7305FA4B-323B-4E8E-A615-A52C758C22C6}" srcId="{5D4578FA-EB79-480C-8C34-8D1C79757A50}" destId="{3FC48ABB-DB51-4D62-90EE-ACF53C7D93CC}" srcOrd="0" destOrd="0" parTransId="{110A3E8D-9696-4279-BF3F-8D86A409EAFF}" sibTransId="{D0C11723-A4BD-4A73-9CE9-BA7E73829CAB}"/>
    <dgm:cxn modelId="{A6260B56-95AD-4E12-A27F-C89573DB8F98}" srcId="{86B8BF89-737C-4780-8496-05C780027978}" destId="{7E97DFBE-BD37-4E00-B9E1-3D3C5D49F586}" srcOrd="0" destOrd="0" parTransId="{E9AE7D43-FD4E-4A63-9FDC-8B7FA8A9C805}" sibTransId="{95F51133-1E30-44CD-A6D8-2860466B53B1}"/>
    <dgm:cxn modelId="{A497EB76-E680-4DF1-B9AE-CAF24065EAD8}" type="presOf" srcId="{3F570FB6-D819-4C6E-A1D4-C90786FCD723}" destId="{B928F5E3-2E1C-4A6D-9511-EF0B7C7FF880}" srcOrd="0" destOrd="1" presId="urn:microsoft.com/office/officeart/2005/8/layout/list1"/>
    <dgm:cxn modelId="{3315C48D-07B3-4D7D-BF80-278F52384680}" type="presOf" srcId="{C3892276-0285-412F-9344-61C9E7CE6A93}" destId="{264D2674-A338-41DA-9ACD-76095417CA5C}" srcOrd="0" destOrd="0" presId="urn:microsoft.com/office/officeart/2005/8/layout/list1"/>
    <dgm:cxn modelId="{0D47E092-D28B-4998-A92A-BB094F6BEC64}" srcId="{78998308-1AA0-4719-BF56-F9EB0AA01F05}" destId="{C3892276-0285-412F-9344-61C9E7CE6A93}" srcOrd="1" destOrd="0" parTransId="{F6CA47E2-A280-411C-8779-C200E8B39274}" sibTransId="{E8C7F47E-2A2E-4018-B594-D0C2500EF123}"/>
    <dgm:cxn modelId="{72A1D89D-0D3A-40D1-B636-1829F102AB92}" srcId="{C3892276-0285-412F-9344-61C9E7CE6A93}" destId="{BDBAB3A1-A1AC-4FD2-8F7A-C50626E46E5E}" srcOrd="3" destOrd="0" parTransId="{0DB3D96A-B4EA-467F-9F5E-2C69AE810B75}" sibTransId="{33B710BF-5F95-4E4C-81CB-58946A51B740}"/>
    <dgm:cxn modelId="{99DC94A0-2076-4091-8E28-60DEED87C3FA}" srcId="{5D4578FA-EB79-480C-8C34-8D1C79757A50}" destId="{4AEA8D24-B523-42FE-A77F-4B286F510EB3}" srcOrd="2" destOrd="0" parTransId="{1651175E-3336-4957-8BE1-2B60CEAB8250}" sibTransId="{50034C5E-D344-492C-BE49-518F47539827}"/>
    <dgm:cxn modelId="{F21657A7-AF12-44C4-96EC-8067B19DEAB6}" srcId="{78998308-1AA0-4719-BF56-F9EB0AA01F05}" destId="{86B8BF89-737C-4780-8496-05C780027978}" srcOrd="2" destOrd="0" parTransId="{A8FA6218-5DB5-4C4C-BA88-CA9A6AB9C0DF}" sibTransId="{C9B16922-36D8-4AC8-84C5-E6842ED9E7C1}"/>
    <dgm:cxn modelId="{B16F0CAF-4892-44C6-BE94-497254FF445D}" type="presOf" srcId="{7E97DFBE-BD37-4E00-B9E1-3D3C5D49F586}" destId="{96295FAC-90B2-49A1-BB4D-A78943E49986}" srcOrd="0" destOrd="0" presId="urn:microsoft.com/office/officeart/2005/8/layout/list1"/>
    <dgm:cxn modelId="{2C991EB4-A98F-4A55-BFAC-CF278DBD222B}" type="presOf" srcId="{3FC48ABB-DB51-4D62-90EE-ACF53C7D93CC}" destId="{B928F5E3-2E1C-4A6D-9511-EF0B7C7FF880}" srcOrd="0" destOrd="0" presId="urn:microsoft.com/office/officeart/2005/8/layout/list1"/>
    <dgm:cxn modelId="{A71585BB-93BF-4708-8EE1-EB9ADAA0BFC7}" srcId="{C3892276-0285-412F-9344-61C9E7CE6A93}" destId="{F7D0DA69-902E-4C27-97B7-9CA21F24BC56}" srcOrd="1" destOrd="0" parTransId="{CF697AC6-A4F2-4F42-81F3-5B69DC2DE72E}" sibTransId="{92423800-BA59-4E17-92BC-827821C42183}"/>
    <dgm:cxn modelId="{6C43DDC0-DF19-4548-977C-4D76EB3984FB}" type="presOf" srcId="{4AEA8D24-B523-42FE-A77F-4B286F510EB3}" destId="{B928F5E3-2E1C-4A6D-9511-EF0B7C7FF880}" srcOrd="0" destOrd="2" presId="urn:microsoft.com/office/officeart/2005/8/layout/list1"/>
    <dgm:cxn modelId="{113161C1-A60D-4EAC-AC1A-A2710D4F9F35}" type="presOf" srcId="{EB53D7E9-44C0-4971-BE8D-B328DDC4AF1C}" destId="{09EABDD5-9C44-4C36-A25B-34F2F0EFED88}" srcOrd="0" destOrd="0" presId="urn:microsoft.com/office/officeart/2005/8/layout/list1"/>
    <dgm:cxn modelId="{337B9FD5-9947-4B17-9895-2F63D1D58011}" srcId="{C3892276-0285-412F-9344-61C9E7CE6A93}" destId="{82C8E8D5-6698-48B7-8C1D-915A113B18AB}" srcOrd="2" destOrd="0" parTransId="{5B50F64A-D67A-44F6-BCEB-6098ECCEA27C}" sibTransId="{C2B87648-0ED8-4F50-A50E-A1F32477CA9B}"/>
    <dgm:cxn modelId="{8ACEC1D6-9788-499D-B90D-6D13795021BE}" srcId="{5D4578FA-EB79-480C-8C34-8D1C79757A50}" destId="{3F570FB6-D819-4C6E-A1D4-C90786FCD723}" srcOrd="1" destOrd="0" parTransId="{E27DFB75-4BFD-4533-A2B4-4823A928B916}" sibTransId="{0F500DA6-BABB-4F5D-AF95-C740DA16499C}"/>
    <dgm:cxn modelId="{E00173EA-DD8B-405F-A7AF-50D2F080AA8C}" srcId="{C3892276-0285-412F-9344-61C9E7CE6A93}" destId="{EB53D7E9-44C0-4971-BE8D-B328DDC4AF1C}" srcOrd="0" destOrd="0" parTransId="{351EB3CC-4D31-4004-9048-8F9771CE1D22}" sibTransId="{9865CB5F-D876-423D-99A9-A293B353E671}"/>
    <dgm:cxn modelId="{3A97C9F2-A57A-4390-83C0-0F445A7BC476}" type="presOf" srcId="{86B8BF89-737C-4780-8496-05C780027978}" destId="{F8038737-A531-44BB-A57C-92A37017A4B5}" srcOrd="0" destOrd="0" presId="urn:microsoft.com/office/officeart/2005/8/layout/list1"/>
    <dgm:cxn modelId="{D801B9AE-D386-4F0B-A6BD-CC186B15994D}" type="presParOf" srcId="{A81B27A1-A8FD-411C-838F-8A1212E4423A}" destId="{FA6172BA-DD49-4757-925A-265D90D28A6B}" srcOrd="0" destOrd="0" presId="urn:microsoft.com/office/officeart/2005/8/layout/list1"/>
    <dgm:cxn modelId="{397C0BF2-8887-48F4-9357-7CCB1D7E5DE5}" type="presParOf" srcId="{FA6172BA-DD49-4757-925A-265D90D28A6B}" destId="{D15AD3A4-4345-4896-B5A7-6A8C8B9C92A8}" srcOrd="0" destOrd="0" presId="urn:microsoft.com/office/officeart/2005/8/layout/list1"/>
    <dgm:cxn modelId="{2C04998F-8EC0-4FAD-AC30-2D2933C09416}" type="presParOf" srcId="{FA6172BA-DD49-4757-925A-265D90D28A6B}" destId="{8F245E93-73DF-4D17-B1D3-59A06EB77926}" srcOrd="1" destOrd="0" presId="urn:microsoft.com/office/officeart/2005/8/layout/list1"/>
    <dgm:cxn modelId="{82447081-3A91-4A27-A819-16A845590D10}" type="presParOf" srcId="{A81B27A1-A8FD-411C-838F-8A1212E4423A}" destId="{4087741C-861A-4B48-935F-7587622DFE30}" srcOrd="1" destOrd="0" presId="urn:microsoft.com/office/officeart/2005/8/layout/list1"/>
    <dgm:cxn modelId="{E199CC20-CD08-4BB5-93C8-983D7BC9413C}" type="presParOf" srcId="{A81B27A1-A8FD-411C-838F-8A1212E4423A}" destId="{B928F5E3-2E1C-4A6D-9511-EF0B7C7FF880}" srcOrd="2" destOrd="0" presId="urn:microsoft.com/office/officeart/2005/8/layout/list1"/>
    <dgm:cxn modelId="{F682CFEB-D896-4801-ACFC-68EAD638C1FA}" type="presParOf" srcId="{A81B27A1-A8FD-411C-838F-8A1212E4423A}" destId="{ED6333E3-6CEC-46A1-ACF1-BD41903871C5}" srcOrd="3" destOrd="0" presId="urn:microsoft.com/office/officeart/2005/8/layout/list1"/>
    <dgm:cxn modelId="{4B9A84D8-27EA-4F13-8D6E-437E44FBD4BF}" type="presParOf" srcId="{A81B27A1-A8FD-411C-838F-8A1212E4423A}" destId="{6D468CE0-ECE6-4F54-A139-CB4EFC0B6341}" srcOrd="4" destOrd="0" presId="urn:microsoft.com/office/officeart/2005/8/layout/list1"/>
    <dgm:cxn modelId="{A4857C9C-413C-4EB9-B3F4-68016E0CE2A5}" type="presParOf" srcId="{6D468CE0-ECE6-4F54-A139-CB4EFC0B6341}" destId="{264D2674-A338-41DA-9ACD-76095417CA5C}" srcOrd="0" destOrd="0" presId="urn:microsoft.com/office/officeart/2005/8/layout/list1"/>
    <dgm:cxn modelId="{BEE7F135-A2A7-4388-9122-95596502703E}" type="presParOf" srcId="{6D468CE0-ECE6-4F54-A139-CB4EFC0B6341}" destId="{38F10509-18E3-4F5B-9CE7-A64C494270A7}" srcOrd="1" destOrd="0" presId="urn:microsoft.com/office/officeart/2005/8/layout/list1"/>
    <dgm:cxn modelId="{70099661-F955-40C0-9FCF-3BF927690F4A}" type="presParOf" srcId="{A81B27A1-A8FD-411C-838F-8A1212E4423A}" destId="{2DC43786-B00B-4069-BBFB-122D1F3FEE42}" srcOrd="5" destOrd="0" presId="urn:microsoft.com/office/officeart/2005/8/layout/list1"/>
    <dgm:cxn modelId="{79F8DE64-713B-4A27-A6DA-30D07633C44F}" type="presParOf" srcId="{A81B27A1-A8FD-411C-838F-8A1212E4423A}" destId="{09EABDD5-9C44-4C36-A25B-34F2F0EFED88}" srcOrd="6" destOrd="0" presId="urn:microsoft.com/office/officeart/2005/8/layout/list1"/>
    <dgm:cxn modelId="{F0BFB0D6-6B13-4FA9-8660-8960312B4366}" type="presParOf" srcId="{A81B27A1-A8FD-411C-838F-8A1212E4423A}" destId="{3C6E04DC-24D0-4E2F-8702-E96BAF918941}" srcOrd="7" destOrd="0" presId="urn:microsoft.com/office/officeart/2005/8/layout/list1"/>
    <dgm:cxn modelId="{2D6F14A3-2715-4DB3-8C5E-6F9B3F877EF9}" type="presParOf" srcId="{A81B27A1-A8FD-411C-838F-8A1212E4423A}" destId="{AC6941EC-0211-4F1C-9498-2DD77EEB490B}" srcOrd="8" destOrd="0" presId="urn:microsoft.com/office/officeart/2005/8/layout/list1"/>
    <dgm:cxn modelId="{739CE795-E777-437C-AAE0-9BEEB653E59C}" type="presParOf" srcId="{AC6941EC-0211-4F1C-9498-2DD77EEB490B}" destId="{F8038737-A531-44BB-A57C-92A37017A4B5}" srcOrd="0" destOrd="0" presId="urn:microsoft.com/office/officeart/2005/8/layout/list1"/>
    <dgm:cxn modelId="{B7F495C5-53FF-4EEE-9BF3-270845DD4EC8}" type="presParOf" srcId="{AC6941EC-0211-4F1C-9498-2DD77EEB490B}" destId="{9361964E-948A-40C8-9098-A7CEB4BCF057}" srcOrd="1" destOrd="0" presId="urn:microsoft.com/office/officeart/2005/8/layout/list1"/>
    <dgm:cxn modelId="{982F06A9-9E7E-4D64-A35B-F9C4888702A9}" type="presParOf" srcId="{A81B27A1-A8FD-411C-838F-8A1212E4423A}" destId="{5E546594-55BD-4F8A-A74B-6F8CB556E74B}" srcOrd="9" destOrd="0" presId="urn:microsoft.com/office/officeart/2005/8/layout/list1"/>
    <dgm:cxn modelId="{76E5230D-539F-4282-9FD0-6C3D61024066}" type="presParOf" srcId="{A81B27A1-A8FD-411C-838F-8A1212E4423A}" destId="{96295FAC-90B2-49A1-BB4D-A78943E499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F356B-B058-48D9-9809-8A4842AA85C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753B35F-853B-471A-88C2-EDBC968728F2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de-CH" sz="970" b="0" dirty="0">
              <a:latin typeface="+mn-lt"/>
              <a:cs typeface="Segoe UI"/>
            </a:rPr>
            <a:t>Research Data Handling</a:t>
          </a:r>
          <a:endParaRPr lang="de-CH" sz="970" b="0" dirty="0">
            <a:latin typeface="+mn-lt"/>
          </a:endParaRPr>
        </a:p>
      </dgm:t>
    </dgm:pt>
    <dgm:pt modelId="{E7A70957-7BF4-4E11-AC40-20B30A8F4758}" type="parTrans" cxnId="{E73ACD94-23B7-4C5D-A329-B936AECA60CE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7D9AC272-8E35-4AF4-9B77-54E1E087DE13}" type="sibTrans" cxnId="{E73ACD94-23B7-4C5D-A329-B936AECA60CE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BE83296A-299C-486E-8489-19977D25299C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de-CH" sz="970" b="0" dirty="0"/>
            <a:t>Technical </a:t>
          </a:r>
          <a:r>
            <a:rPr lang="de-CH" sz="970" b="0" dirty="0" err="1"/>
            <a:t>Barriers</a:t>
          </a:r>
          <a:endParaRPr lang="de-CH" sz="970" b="0" dirty="0">
            <a:latin typeface="+mn-lt"/>
            <a:cs typeface="Segoe UI"/>
          </a:endParaRPr>
        </a:p>
      </dgm:t>
    </dgm:pt>
    <dgm:pt modelId="{D19DBBFF-6F8E-4783-8931-6349A275A28D}" type="parTrans" cxnId="{2D298613-6B37-4271-B925-BB8D153B6E2B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886B71DA-7016-41F6-BFB0-193719C9707A}" type="sibTrans" cxnId="{2D298613-6B37-4271-B925-BB8D153B6E2B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76AC7EB8-297F-402D-BE95-AB659B714103}">
      <dgm:prSet phldr="0" custT="1"/>
      <dgm:spPr/>
      <dgm:t>
        <a:bodyPr/>
        <a:lstStyle/>
        <a:p>
          <a:pPr algn="l" rtl="0">
            <a:lnSpc>
              <a:spcPct val="90000"/>
            </a:lnSpc>
            <a:buSzPct val="98000"/>
            <a:buFont typeface="Arial" panose="020B0604020202020204" pitchFamily="34" charset="0"/>
            <a:buChar char="•"/>
          </a:pPr>
          <a:r>
            <a:rPr lang="en-US" sz="970" b="1" dirty="0"/>
            <a:t>Perceived simplicity of data</a:t>
          </a:r>
          <a:r>
            <a:rPr lang="en-US" sz="970" dirty="0"/>
            <a:t>: Small datasets, tabular form, low in storage needs, appear manageable without structured approaches.</a:t>
          </a:r>
          <a:endParaRPr lang="de-CH" sz="970" dirty="0">
            <a:latin typeface="+mn-lt"/>
            <a:cs typeface="Segoe UI"/>
          </a:endParaRPr>
        </a:p>
      </dgm:t>
    </dgm:pt>
    <dgm:pt modelId="{0423C116-B234-4B92-B5F0-9929BEC98BF1}" type="parTrans" cxnId="{97FDDFC0-9329-4BFD-8091-BFBFE92137A8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5C0F7258-5666-4DA2-B1D4-978761ED7426}" type="sibTrans" cxnId="{97FDDFC0-9329-4BFD-8091-BFBFE92137A8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F0042A73-7B06-4855-A7DD-EC26A146BCCC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de-CH" sz="970" b="0" dirty="0">
              <a:latin typeface="+mn-lt"/>
              <a:cs typeface="Segoe UI"/>
            </a:rPr>
            <a:t>Lab-</a:t>
          </a:r>
          <a:r>
            <a:rPr lang="de-CH" sz="970" b="0" dirty="0" err="1">
              <a:latin typeface="+mn-lt"/>
              <a:cs typeface="Segoe UI"/>
            </a:rPr>
            <a:t>specific</a:t>
          </a:r>
          <a:r>
            <a:rPr lang="de-CH" sz="970" b="0" dirty="0">
              <a:latin typeface="+mn-lt"/>
              <a:cs typeface="Segoe UI"/>
            </a:rPr>
            <a:t> </a:t>
          </a:r>
          <a:r>
            <a:rPr lang="de-CH" sz="970" b="0" dirty="0" err="1">
              <a:latin typeface="+mn-lt"/>
              <a:cs typeface="Segoe UI"/>
            </a:rPr>
            <a:t>Barriers</a:t>
          </a:r>
          <a:endParaRPr lang="de-CH" sz="970" b="0" dirty="0">
            <a:latin typeface="+mn-lt"/>
            <a:cs typeface="Segoe UI"/>
          </a:endParaRPr>
        </a:p>
      </dgm:t>
    </dgm:pt>
    <dgm:pt modelId="{2AE5C645-C711-446E-9B00-BE23D5CD536B}" type="parTrans" cxnId="{65D74DA4-E11B-40A1-9292-C2C1B1B647B5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87F75F25-57F7-451A-8AA9-6D63EF34A288}" type="sibTrans" cxnId="{65D74DA4-E11B-40A1-9292-C2C1B1B647B5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F134CF0D-76FA-417C-A57E-A1F246BB8E64}">
      <dgm:prSet phldr="0" custT="1"/>
      <dgm:spPr/>
      <dgm:t>
        <a:bodyPr/>
        <a:lstStyle/>
        <a:p>
          <a:pPr algn="l" rtl="0"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de-CH" sz="970" b="1">
              <a:latin typeface="+mn-lt"/>
            </a:rPr>
            <a:t>Writing on Paper </a:t>
          </a:r>
          <a:r>
            <a:rPr lang="de-CH" sz="970" b="1" err="1">
              <a:latin typeface="+mn-lt"/>
            </a:rPr>
            <a:t>is</a:t>
          </a:r>
          <a:r>
            <a:rPr lang="de-CH" sz="970" b="1">
              <a:latin typeface="+mn-lt"/>
            </a:rPr>
            <a:t> </a:t>
          </a:r>
          <a:r>
            <a:rPr lang="de-CH" sz="970" b="1" err="1">
              <a:latin typeface="+mn-lt"/>
            </a:rPr>
            <a:t>faster</a:t>
          </a:r>
          <a:r>
            <a:rPr lang="de-CH" sz="970">
              <a:latin typeface="+mn-lt"/>
            </a:rPr>
            <a:t> </a:t>
          </a:r>
          <a:r>
            <a:rPr lang="de-CH" sz="970" err="1">
              <a:latin typeface="+mn-lt"/>
            </a:rPr>
            <a:t>than</a:t>
          </a:r>
          <a:r>
            <a:rPr lang="de-CH" sz="970">
              <a:latin typeface="+mn-lt"/>
            </a:rPr>
            <a:t> </a:t>
          </a:r>
          <a:r>
            <a:rPr lang="de-CH" sz="970" err="1">
              <a:latin typeface="+mn-lt"/>
            </a:rPr>
            <a:t>starting</a:t>
          </a:r>
          <a:r>
            <a:rPr lang="de-CH" sz="970">
              <a:latin typeface="+mn-lt"/>
            </a:rPr>
            <a:t> a </a:t>
          </a:r>
          <a:r>
            <a:rPr lang="de-CH" sz="970" err="1">
              <a:latin typeface="+mn-lt"/>
            </a:rPr>
            <a:t>device</a:t>
          </a:r>
          <a:endParaRPr lang="de-CH" sz="970">
            <a:latin typeface="+mn-lt"/>
          </a:endParaRPr>
        </a:p>
      </dgm:t>
    </dgm:pt>
    <dgm:pt modelId="{0BCEB2CA-1FA2-466C-933A-7CCFE01A5F1E}" type="parTrans" cxnId="{17450F09-AC35-46B0-9F64-528F7A57BFD4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AEB01119-C5ED-498F-A1FE-E9F049631FF3}" type="sibTrans" cxnId="{17450F09-AC35-46B0-9F64-528F7A57BFD4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1D03B705-E0A6-4E8B-AFD2-C150ED9F53D3}">
      <dgm:prSet phldr="0" custT="1"/>
      <dgm:spPr/>
      <dgm:t>
        <a:bodyPr/>
        <a:lstStyle/>
        <a:p>
          <a:pPr algn="l" rtl="0"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US" sz="970" dirty="0"/>
            <a:t>Lab environments can be </a:t>
          </a:r>
          <a:r>
            <a:rPr lang="en-US" sz="970" b="1" dirty="0"/>
            <a:t>dirty or hazardous</a:t>
          </a:r>
          <a:r>
            <a:rPr lang="en-US" sz="970" dirty="0"/>
            <a:t> → electronic devices risk damage.</a:t>
          </a:r>
          <a:endParaRPr lang="de-CH" sz="970" dirty="0">
            <a:latin typeface="+mn-lt"/>
            <a:ea typeface="Calibri"/>
            <a:cs typeface="Segoe UI"/>
          </a:endParaRPr>
        </a:p>
      </dgm:t>
    </dgm:pt>
    <dgm:pt modelId="{DF2B336D-51E4-4ED0-B4F1-337AAAF469A2}" type="parTrans" cxnId="{186D9EDC-F79B-4395-9514-A5C7517BD996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E021A7A7-BB7D-4C0E-AFA4-4E1FAB867378}" type="sibTrans" cxnId="{186D9EDC-F79B-4395-9514-A5C7517BD996}">
      <dgm:prSet/>
      <dgm:spPr/>
      <dgm:t>
        <a:bodyPr/>
        <a:lstStyle/>
        <a:p>
          <a:endParaRPr lang="de-DE" sz="970">
            <a:latin typeface="+mn-lt"/>
          </a:endParaRPr>
        </a:p>
      </dgm:t>
    </dgm:pt>
    <dgm:pt modelId="{813C2C4C-024A-4B20-BEA0-89788194716B}">
      <dgm:prSet phldr="0" custT="1"/>
      <dgm:spPr/>
      <dgm:t>
        <a:bodyPr/>
        <a:lstStyle/>
        <a:p>
          <a:pPr algn="l">
            <a:lnSpc>
              <a:spcPct val="90000"/>
            </a:lnSpc>
            <a:buNone/>
          </a:pPr>
          <a:r>
            <a:rPr lang="de-CH" sz="970" b="0" dirty="0"/>
            <a:t>Organizational / Cultural </a:t>
          </a:r>
          <a:r>
            <a:rPr lang="de-CH" sz="970" b="0" dirty="0" err="1"/>
            <a:t>Barriers</a:t>
          </a:r>
          <a:endParaRPr lang="de-CH" sz="970" b="0" dirty="0">
            <a:latin typeface="+mn-lt"/>
          </a:endParaRPr>
        </a:p>
      </dgm:t>
    </dgm:pt>
    <dgm:pt modelId="{3C29B8C3-B26C-4B30-82A3-F7E67371DD04}" type="parTrans" cxnId="{C3B2DF41-3384-49EE-BE28-C9CB87A38E3D}">
      <dgm:prSet/>
      <dgm:spPr/>
      <dgm:t>
        <a:bodyPr/>
        <a:lstStyle/>
        <a:p>
          <a:endParaRPr lang="de-CH" sz="970"/>
        </a:p>
      </dgm:t>
    </dgm:pt>
    <dgm:pt modelId="{340ACC0F-8451-4532-A4E4-D0E225003AFF}" type="sibTrans" cxnId="{C3B2DF41-3384-49EE-BE28-C9CB87A38E3D}">
      <dgm:prSet/>
      <dgm:spPr/>
      <dgm:t>
        <a:bodyPr/>
        <a:lstStyle/>
        <a:p>
          <a:endParaRPr lang="de-CH" sz="970"/>
        </a:p>
      </dgm:t>
    </dgm:pt>
    <dgm:pt modelId="{E43CDB68-E84F-4A11-A0A2-4F1601D7D5A2}">
      <dgm:prSet phldr="0" custT="1"/>
      <dgm:spPr/>
      <dgm:t>
        <a:bodyPr/>
        <a:lstStyle/>
        <a:p>
          <a:pPr algn="l">
            <a:lnSpc>
              <a:spcPct val="90000"/>
            </a:lnSpc>
            <a:buSzPct val="90000"/>
            <a:buFont typeface="Arial" panose="020B0604020202020204" pitchFamily="34" charset="0"/>
            <a:buChar char="•"/>
          </a:pPr>
          <a:r>
            <a:rPr lang="en-US" sz="970" b="1" dirty="0"/>
            <a:t>Lack of suitable electronic lab notebooks</a:t>
          </a:r>
          <a:r>
            <a:rPr lang="en-US" sz="970" dirty="0"/>
            <a:t> (ELNs) or RDM tools for specific data types.</a:t>
          </a:r>
          <a:endParaRPr lang="de-CH" sz="970" dirty="0">
            <a:latin typeface="+mn-lt"/>
            <a:cs typeface="Segoe UI"/>
          </a:endParaRPr>
        </a:p>
      </dgm:t>
    </dgm:pt>
    <dgm:pt modelId="{2042A09C-1205-4A3B-A3B8-87922CEB3B61}" type="parTrans" cxnId="{BA87CC46-E52C-43FE-BC50-AF94C1C097D9}">
      <dgm:prSet/>
      <dgm:spPr/>
      <dgm:t>
        <a:bodyPr/>
        <a:lstStyle/>
        <a:p>
          <a:endParaRPr lang="de-CH" sz="970"/>
        </a:p>
      </dgm:t>
    </dgm:pt>
    <dgm:pt modelId="{5DEFBE88-F2F5-4296-8302-0E9EA4DADAC6}" type="sibTrans" cxnId="{BA87CC46-E52C-43FE-BC50-AF94C1C097D9}">
      <dgm:prSet/>
      <dgm:spPr/>
      <dgm:t>
        <a:bodyPr/>
        <a:lstStyle/>
        <a:p>
          <a:endParaRPr lang="de-CH" sz="970"/>
        </a:p>
      </dgm:t>
    </dgm:pt>
    <dgm:pt modelId="{45D8321C-110E-4EE9-8F5E-7E65199ABA59}">
      <dgm:prSet custT="1"/>
      <dgm:spPr/>
      <dgm:t>
        <a:bodyPr/>
        <a:lstStyle/>
        <a:p>
          <a:pPr>
            <a:buSzPct val="90000"/>
            <a:buFont typeface="Arial" panose="020B0604020202020204" pitchFamily="34" charset="0"/>
            <a:buChar char="•"/>
          </a:pPr>
          <a:r>
            <a:rPr lang="en-US" sz="970" b="1" dirty="0"/>
            <a:t>Poor integration with lab instruments</a:t>
          </a:r>
          <a:r>
            <a:rPr lang="en-US" sz="970" dirty="0"/>
            <a:t>, analysis software, or institutional systems.</a:t>
          </a:r>
          <a:endParaRPr lang="de-CH" sz="970" dirty="0"/>
        </a:p>
      </dgm:t>
    </dgm:pt>
    <dgm:pt modelId="{5E83EB73-C400-4FE1-9269-44F2989486F6}" type="parTrans" cxnId="{FEF1FCD0-4068-4A48-B1D6-8E4134B62F95}">
      <dgm:prSet/>
      <dgm:spPr/>
      <dgm:t>
        <a:bodyPr/>
        <a:lstStyle/>
        <a:p>
          <a:endParaRPr lang="de-CH" sz="970"/>
        </a:p>
      </dgm:t>
    </dgm:pt>
    <dgm:pt modelId="{94CB12BB-18AE-40D9-AD26-72C78E157A60}" type="sibTrans" cxnId="{FEF1FCD0-4068-4A48-B1D6-8E4134B62F95}">
      <dgm:prSet/>
      <dgm:spPr/>
      <dgm:t>
        <a:bodyPr/>
        <a:lstStyle/>
        <a:p>
          <a:endParaRPr lang="de-CH" sz="970"/>
        </a:p>
      </dgm:t>
    </dgm:pt>
    <dgm:pt modelId="{41B049DA-00DE-4B96-82A5-BB9A3E591059}">
      <dgm:prSet custT="1"/>
      <dgm:spPr/>
      <dgm:t>
        <a:bodyPr/>
        <a:lstStyle/>
        <a:p>
          <a:pPr>
            <a:buSzPct val="90000"/>
            <a:buFont typeface="Arial" panose="020B0604020202020204" pitchFamily="34" charset="0"/>
            <a:buChar char="•"/>
          </a:pPr>
          <a:r>
            <a:rPr lang="en-US" sz="970" b="1" dirty="0"/>
            <a:t>Steep learning curves </a:t>
          </a:r>
          <a:r>
            <a:rPr lang="en-US" sz="970" dirty="0"/>
            <a:t>/ non-intuitive interfaces.</a:t>
          </a:r>
          <a:endParaRPr lang="de-CH" sz="970" dirty="0"/>
        </a:p>
      </dgm:t>
    </dgm:pt>
    <dgm:pt modelId="{07F17FAC-A5A2-4A8A-94F3-BA3E1A87CE29}" type="parTrans" cxnId="{08453DDD-97D0-4C2A-B3A1-0F2E85F5D314}">
      <dgm:prSet/>
      <dgm:spPr/>
      <dgm:t>
        <a:bodyPr/>
        <a:lstStyle/>
        <a:p>
          <a:endParaRPr lang="de-CH" sz="970"/>
        </a:p>
      </dgm:t>
    </dgm:pt>
    <dgm:pt modelId="{209282E6-96A6-48DE-AB7E-55CE636C86B3}" type="sibTrans" cxnId="{08453DDD-97D0-4C2A-B3A1-0F2E85F5D314}">
      <dgm:prSet/>
      <dgm:spPr/>
      <dgm:t>
        <a:bodyPr/>
        <a:lstStyle/>
        <a:p>
          <a:endParaRPr lang="de-CH" sz="970"/>
        </a:p>
      </dgm:t>
    </dgm:pt>
    <dgm:pt modelId="{9AA81136-BAC7-4434-AC60-058EAE435512}">
      <dgm:prSet custT="1"/>
      <dgm:spPr/>
      <dgm:t>
        <a:bodyPr/>
        <a:lstStyle/>
        <a:p>
          <a:pPr>
            <a:buSzPct val="90000"/>
            <a:buFont typeface="Arial" panose="020B0604020202020204" pitchFamily="34" charset="0"/>
            <a:buChar char="•"/>
          </a:pPr>
          <a:r>
            <a:rPr lang="en-US" sz="970" b="1"/>
            <a:t>Resistance to change and perception of RDM as extra work</a:t>
          </a:r>
          <a:r>
            <a:rPr lang="en-US" sz="970"/>
            <a:t>: Established paper-based or ad-hoc practices are deeply ingrained, and digital RDM is often seen as bureaucratic rather than supportive.</a:t>
          </a:r>
          <a:endParaRPr lang="de-CH" sz="970"/>
        </a:p>
      </dgm:t>
    </dgm:pt>
    <dgm:pt modelId="{842660E4-6E87-4D2C-9498-1C3668D23BB1}" type="parTrans" cxnId="{46992E51-333A-4AB7-A342-2BCDE2CF17D0}">
      <dgm:prSet/>
      <dgm:spPr/>
      <dgm:t>
        <a:bodyPr/>
        <a:lstStyle/>
        <a:p>
          <a:endParaRPr lang="de-CH" sz="970"/>
        </a:p>
      </dgm:t>
    </dgm:pt>
    <dgm:pt modelId="{B930826F-D6DA-424F-8E6D-408054E1F87D}" type="sibTrans" cxnId="{46992E51-333A-4AB7-A342-2BCDE2CF17D0}">
      <dgm:prSet/>
      <dgm:spPr/>
      <dgm:t>
        <a:bodyPr/>
        <a:lstStyle/>
        <a:p>
          <a:endParaRPr lang="de-CH" sz="970"/>
        </a:p>
      </dgm:t>
    </dgm:pt>
    <dgm:pt modelId="{E2EDEF90-3112-4C76-9501-8F0AE1C9D58E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de-CH" sz="970" b="0" dirty="0"/>
            <a:t>Human </a:t>
          </a:r>
          <a:r>
            <a:rPr lang="de-CH" sz="970" b="0" dirty="0" err="1"/>
            <a:t>factor</a:t>
          </a:r>
          <a:endParaRPr lang="de-CH" sz="970" b="0" dirty="0"/>
        </a:p>
      </dgm:t>
    </dgm:pt>
    <dgm:pt modelId="{E5BB95FC-A79C-40F7-AE59-D611A08FAB5A}" type="parTrans" cxnId="{F34D8645-58E0-4918-8C1D-BAA51514A370}">
      <dgm:prSet/>
      <dgm:spPr/>
      <dgm:t>
        <a:bodyPr/>
        <a:lstStyle/>
        <a:p>
          <a:endParaRPr lang="de-CH" sz="970"/>
        </a:p>
      </dgm:t>
    </dgm:pt>
    <dgm:pt modelId="{A9B47658-F28A-449A-97A8-F22FB6FC5689}" type="sibTrans" cxnId="{F34D8645-58E0-4918-8C1D-BAA51514A370}">
      <dgm:prSet/>
      <dgm:spPr/>
      <dgm:t>
        <a:bodyPr/>
        <a:lstStyle/>
        <a:p>
          <a:endParaRPr lang="de-CH" sz="970"/>
        </a:p>
      </dgm:t>
    </dgm:pt>
    <dgm:pt modelId="{514CA73B-AD63-4544-875E-57113338AC96}">
      <dgm:prSet custT="1"/>
      <dgm:spPr/>
      <dgm:t>
        <a:bodyPr/>
        <a:lstStyle/>
        <a:p>
          <a:pPr>
            <a:buSzPct val="100000"/>
            <a:buFont typeface="Arial" panose="020B0604020202020204" pitchFamily="34" charset="0"/>
            <a:buChar char="•"/>
          </a:pPr>
          <a:r>
            <a:rPr lang="en-US" sz="970" b="1" dirty="0"/>
            <a:t>Risk of file format obsolescence or software no longer being supported</a:t>
          </a:r>
          <a:r>
            <a:rPr lang="en-US" sz="970" dirty="0"/>
            <a:t> → Often caused by short-term decisions (choosing convenient but proprietary formats).</a:t>
          </a:r>
          <a:endParaRPr lang="de-CH" sz="970" dirty="0"/>
        </a:p>
      </dgm:t>
    </dgm:pt>
    <dgm:pt modelId="{81EF0716-41A1-4186-A389-BBBC02CA1F62}" type="parTrans" cxnId="{E33F98A2-7512-4480-AD20-6BB8FF77BC92}">
      <dgm:prSet/>
      <dgm:spPr/>
      <dgm:t>
        <a:bodyPr/>
        <a:lstStyle/>
        <a:p>
          <a:endParaRPr lang="de-CH" sz="970"/>
        </a:p>
      </dgm:t>
    </dgm:pt>
    <dgm:pt modelId="{A88754C6-F5A4-4D6D-B4DC-8DE9190D4392}" type="sibTrans" cxnId="{E33F98A2-7512-4480-AD20-6BB8FF77BC92}">
      <dgm:prSet/>
      <dgm:spPr/>
      <dgm:t>
        <a:bodyPr/>
        <a:lstStyle/>
        <a:p>
          <a:endParaRPr lang="de-CH" sz="970"/>
        </a:p>
      </dgm:t>
    </dgm:pt>
    <dgm:pt modelId="{C4107AE6-6E2C-4C55-AA78-C01EBB3B63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70" b="1" dirty="0"/>
            <a:t>Intellectual property concerns and fear of losing control before publication</a:t>
          </a:r>
          <a:r>
            <a:rPr lang="en-US" sz="970" dirty="0"/>
            <a:t> → Leads to withholding/sharing data in insecure or ad-hoc ways.</a:t>
          </a:r>
        </a:p>
      </dgm:t>
    </dgm:pt>
    <dgm:pt modelId="{AEACE27B-F0A2-4243-AB60-D87B2EFC8205}" type="parTrans" cxnId="{A4FD0189-2A65-495D-9C5F-6F58D725EE58}">
      <dgm:prSet/>
      <dgm:spPr/>
      <dgm:t>
        <a:bodyPr/>
        <a:lstStyle/>
        <a:p>
          <a:endParaRPr lang="de-CH" sz="970"/>
        </a:p>
      </dgm:t>
    </dgm:pt>
    <dgm:pt modelId="{BF8FCF89-2BD2-43A9-8510-F3F735A9D627}" type="sibTrans" cxnId="{A4FD0189-2A65-495D-9C5F-6F58D725EE58}">
      <dgm:prSet/>
      <dgm:spPr/>
      <dgm:t>
        <a:bodyPr/>
        <a:lstStyle/>
        <a:p>
          <a:endParaRPr lang="de-CH" sz="970"/>
        </a:p>
      </dgm:t>
    </dgm:pt>
    <dgm:pt modelId="{B9803437-929F-412A-89EB-402602CE330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70" b="1" dirty="0"/>
            <a:t>Uncertainty about long-term funding for digital infrastructure</a:t>
          </a:r>
          <a:r>
            <a:rPr lang="en-US" sz="970" dirty="0"/>
            <a:t> → Researchers may avoid adopting new tools, fearing they will vanish (a </a:t>
          </a:r>
          <a:r>
            <a:rPr lang="en-US" sz="970" i="1" dirty="0"/>
            <a:t>trust/decision issue</a:t>
          </a:r>
          <a:r>
            <a:rPr lang="en-US" sz="970" dirty="0"/>
            <a:t> as much as a systemic one). Paper has proven to be long living, despite all the </a:t>
          </a:r>
        </a:p>
      </dgm:t>
    </dgm:pt>
    <dgm:pt modelId="{4666E91A-54C9-428F-B4B7-ACA9168F2BAC}" type="parTrans" cxnId="{9DF6D0B7-F556-4BC0-AB82-3A8A20364C3D}">
      <dgm:prSet/>
      <dgm:spPr/>
      <dgm:t>
        <a:bodyPr/>
        <a:lstStyle/>
        <a:p>
          <a:endParaRPr lang="de-CH" sz="970"/>
        </a:p>
      </dgm:t>
    </dgm:pt>
    <dgm:pt modelId="{7B66C6F4-20FD-403B-A411-620D98835930}" type="sibTrans" cxnId="{9DF6D0B7-F556-4BC0-AB82-3A8A20364C3D}">
      <dgm:prSet/>
      <dgm:spPr/>
      <dgm:t>
        <a:bodyPr/>
        <a:lstStyle/>
        <a:p>
          <a:endParaRPr lang="de-CH" sz="970"/>
        </a:p>
      </dgm:t>
    </dgm:pt>
    <dgm:pt modelId="{A1C1D5AB-DB7D-460E-A496-EB0D5CC1983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70" b="1" dirty="0"/>
            <a:t>Lack of training in digital tools and RDM best practices</a:t>
          </a:r>
          <a:r>
            <a:rPr lang="en-US" sz="970" dirty="0"/>
            <a:t> → Leads to errors, inefficiencies, and misuse of digital infrastructure.</a:t>
          </a:r>
        </a:p>
      </dgm:t>
    </dgm:pt>
    <dgm:pt modelId="{3CC6EB15-71F3-41CF-946A-C9374D4A4A46}" type="parTrans" cxnId="{DE69572B-CE14-49A1-B7C6-3D94FE76C615}">
      <dgm:prSet/>
      <dgm:spPr/>
      <dgm:t>
        <a:bodyPr/>
        <a:lstStyle/>
        <a:p>
          <a:endParaRPr lang="de-CH" sz="970"/>
        </a:p>
      </dgm:t>
    </dgm:pt>
    <dgm:pt modelId="{030A703E-3436-4457-80C3-263A8446A10E}" type="sibTrans" cxnId="{DE69572B-CE14-49A1-B7C6-3D94FE76C615}">
      <dgm:prSet/>
      <dgm:spPr/>
      <dgm:t>
        <a:bodyPr/>
        <a:lstStyle/>
        <a:p>
          <a:endParaRPr lang="de-CH" sz="970"/>
        </a:p>
      </dgm:t>
    </dgm:pt>
    <dgm:pt modelId="{3723F41A-174C-4717-98ED-698171545B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70" b="1"/>
            <a:t>Lack of clear responsibilities and incentives</a:t>
          </a:r>
          <a:r>
            <a:rPr lang="en-US" sz="970"/>
            <a:t>: No one is explicitly accountable for data quality, and academic rewards focus on publications, not data stewardship.</a:t>
          </a:r>
        </a:p>
      </dgm:t>
    </dgm:pt>
    <dgm:pt modelId="{622913F1-0B80-48A8-8901-2302988BD3DB}" type="parTrans" cxnId="{976E108F-1D63-44C6-A35C-E7DEAD29A934}">
      <dgm:prSet/>
      <dgm:spPr/>
      <dgm:t>
        <a:bodyPr/>
        <a:lstStyle/>
        <a:p>
          <a:endParaRPr lang="de-CH" sz="970"/>
        </a:p>
      </dgm:t>
    </dgm:pt>
    <dgm:pt modelId="{01AB2949-FAEA-43DE-911B-CECEBB3907F8}" type="sibTrans" cxnId="{976E108F-1D63-44C6-A35C-E7DEAD29A934}">
      <dgm:prSet/>
      <dgm:spPr/>
      <dgm:t>
        <a:bodyPr/>
        <a:lstStyle/>
        <a:p>
          <a:endParaRPr lang="de-CH" sz="970"/>
        </a:p>
      </dgm:t>
    </dgm:pt>
    <dgm:pt modelId="{0E03F96A-2274-46CD-8330-AE2DD92C673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70" b="1" dirty="0"/>
            <a:t>Disciplinary differences and time pressures</a:t>
          </a:r>
          <a:r>
            <a:rPr lang="en-US" sz="970" dirty="0"/>
            <a:t>: Research fields follow different norms, and heavy short-term output demands leave little time to develop consistent, long-term data practice.</a:t>
          </a:r>
        </a:p>
      </dgm:t>
    </dgm:pt>
    <dgm:pt modelId="{9AEA7480-F3E5-4578-8855-E06D60AE536F}" type="parTrans" cxnId="{BB673A0F-9FF9-4B65-95A0-DF693F91DF70}">
      <dgm:prSet/>
      <dgm:spPr/>
      <dgm:t>
        <a:bodyPr/>
        <a:lstStyle/>
        <a:p>
          <a:endParaRPr lang="de-CH" sz="970"/>
        </a:p>
      </dgm:t>
    </dgm:pt>
    <dgm:pt modelId="{71BF48DE-7AD6-4DC3-A5D4-166028525519}" type="sibTrans" cxnId="{BB673A0F-9FF9-4B65-95A0-DF693F91DF70}">
      <dgm:prSet/>
      <dgm:spPr/>
      <dgm:t>
        <a:bodyPr/>
        <a:lstStyle/>
        <a:p>
          <a:endParaRPr lang="de-CH" sz="970"/>
        </a:p>
      </dgm:t>
    </dgm:pt>
    <dgm:pt modelId="{2D0E8F98-49EC-4CEF-ACC1-451A613ABCB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70" b="1" dirty="0"/>
            <a:t>Uncertainty in early project phases</a:t>
          </a:r>
          <a:r>
            <a:rPr lang="en-US" sz="970" dirty="0"/>
            <a:t>: At the start of research, data may remain unsorted, and future structures or requirements for collaboration are often unclear.</a:t>
          </a:r>
        </a:p>
      </dgm:t>
    </dgm:pt>
    <dgm:pt modelId="{151AB3F7-5C5D-4DE0-BDF9-DDA13E78883E}" type="parTrans" cxnId="{5CB39D03-1469-42CE-A7B7-B35533CEFEE3}">
      <dgm:prSet/>
      <dgm:spPr/>
      <dgm:t>
        <a:bodyPr/>
        <a:lstStyle/>
        <a:p>
          <a:endParaRPr lang="de-CH" sz="970"/>
        </a:p>
      </dgm:t>
    </dgm:pt>
    <dgm:pt modelId="{2E2F76C8-E123-4A86-A0BE-9686377F7374}" type="sibTrans" cxnId="{5CB39D03-1469-42CE-A7B7-B35533CEFEE3}">
      <dgm:prSet/>
      <dgm:spPr/>
      <dgm:t>
        <a:bodyPr/>
        <a:lstStyle/>
        <a:p>
          <a:endParaRPr lang="de-CH" sz="970"/>
        </a:p>
      </dgm:t>
    </dgm:pt>
    <dgm:pt modelId="{7B4FE24F-BB44-43B7-8161-82D972226B5A}" type="pres">
      <dgm:prSet presAssocID="{F69F356B-B058-48D9-9809-8A4842AA85C3}" presName="linear" presStyleCnt="0">
        <dgm:presLayoutVars>
          <dgm:dir/>
          <dgm:animLvl val="lvl"/>
          <dgm:resizeHandles val="exact"/>
        </dgm:presLayoutVars>
      </dgm:prSet>
      <dgm:spPr/>
    </dgm:pt>
    <dgm:pt modelId="{190C2AE7-021C-48CB-B7A6-FA04C676A887}" type="pres">
      <dgm:prSet presAssocID="{F0042A73-7B06-4855-A7DD-EC26A146BCCC}" presName="parentLin" presStyleCnt="0"/>
      <dgm:spPr/>
    </dgm:pt>
    <dgm:pt modelId="{14CE3EAA-8AB4-4DEF-BF4E-181B4EA3B525}" type="pres">
      <dgm:prSet presAssocID="{F0042A73-7B06-4855-A7DD-EC26A146BCCC}" presName="parentLeftMargin" presStyleLbl="node1" presStyleIdx="0" presStyleCnt="5"/>
      <dgm:spPr/>
    </dgm:pt>
    <dgm:pt modelId="{8B6AB46B-C0E3-4E98-9B41-80B56B139B81}" type="pres">
      <dgm:prSet presAssocID="{F0042A73-7B06-4855-A7DD-EC26A146BCCC}" presName="parentText" presStyleLbl="node1" presStyleIdx="0" presStyleCnt="5" custLinFactNeighborY="14181">
        <dgm:presLayoutVars>
          <dgm:chMax val="0"/>
          <dgm:bulletEnabled val="1"/>
        </dgm:presLayoutVars>
      </dgm:prSet>
      <dgm:spPr/>
    </dgm:pt>
    <dgm:pt modelId="{567BE2F3-97C3-4174-8101-DFA0DFDCA573}" type="pres">
      <dgm:prSet presAssocID="{F0042A73-7B06-4855-A7DD-EC26A146BCCC}" presName="negativeSpace" presStyleCnt="0"/>
      <dgm:spPr/>
    </dgm:pt>
    <dgm:pt modelId="{5C9D074E-9BDA-45A4-A7D3-EFF9F0160975}" type="pres">
      <dgm:prSet presAssocID="{F0042A73-7B06-4855-A7DD-EC26A146BCCC}" presName="childText" presStyleLbl="conFgAcc1" presStyleIdx="0" presStyleCnt="5">
        <dgm:presLayoutVars>
          <dgm:bulletEnabled val="1"/>
        </dgm:presLayoutVars>
      </dgm:prSet>
      <dgm:spPr/>
    </dgm:pt>
    <dgm:pt modelId="{B004C713-F81C-4F60-A3E2-99B3A14B5101}" type="pres">
      <dgm:prSet presAssocID="{87F75F25-57F7-451A-8AA9-6D63EF34A288}" presName="spaceBetweenRectangles" presStyleCnt="0"/>
      <dgm:spPr/>
    </dgm:pt>
    <dgm:pt modelId="{70D823AD-A1F2-4120-98FC-4C34EC55D6B4}" type="pres">
      <dgm:prSet presAssocID="{D753B35F-853B-471A-88C2-EDBC968728F2}" presName="parentLin" presStyleCnt="0"/>
      <dgm:spPr/>
    </dgm:pt>
    <dgm:pt modelId="{301692F3-6498-458A-9080-38981A00B5C6}" type="pres">
      <dgm:prSet presAssocID="{D753B35F-853B-471A-88C2-EDBC968728F2}" presName="parentLeftMargin" presStyleLbl="node1" presStyleIdx="0" presStyleCnt="5"/>
      <dgm:spPr/>
    </dgm:pt>
    <dgm:pt modelId="{3A69D1DC-4759-4B30-BE16-1F85D0F597AE}" type="pres">
      <dgm:prSet presAssocID="{D753B35F-853B-471A-88C2-EDBC968728F2}" presName="parentText" presStyleLbl="node1" presStyleIdx="1" presStyleCnt="5" custLinFactNeighborY="14181">
        <dgm:presLayoutVars>
          <dgm:chMax val="0"/>
          <dgm:bulletEnabled val="1"/>
        </dgm:presLayoutVars>
      </dgm:prSet>
      <dgm:spPr/>
    </dgm:pt>
    <dgm:pt modelId="{35ABEAD3-8F30-4938-9F74-BA76489A8AA3}" type="pres">
      <dgm:prSet presAssocID="{D753B35F-853B-471A-88C2-EDBC968728F2}" presName="negativeSpace" presStyleCnt="0"/>
      <dgm:spPr/>
    </dgm:pt>
    <dgm:pt modelId="{603890E0-67AE-4689-810D-293C692E2833}" type="pres">
      <dgm:prSet presAssocID="{D753B35F-853B-471A-88C2-EDBC968728F2}" presName="childText" presStyleLbl="conFgAcc1" presStyleIdx="1" presStyleCnt="5">
        <dgm:presLayoutVars>
          <dgm:bulletEnabled val="1"/>
        </dgm:presLayoutVars>
      </dgm:prSet>
      <dgm:spPr/>
    </dgm:pt>
    <dgm:pt modelId="{CDE43A8D-34EC-4AAD-9C5D-F938F6B54E3C}" type="pres">
      <dgm:prSet presAssocID="{7D9AC272-8E35-4AF4-9B77-54E1E087DE13}" presName="spaceBetweenRectangles" presStyleCnt="0"/>
      <dgm:spPr/>
    </dgm:pt>
    <dgm:pt modelId="{F97EA9C8-FE0C-4E7A-B3E3-8C3944322AC9}" type="pres">
      <dgm:prSet presAssocID="{BE83296A-299C-486E-8489-19977D25299C}" presName="parentLin" presStyleCnt="0"/>
      <dgm:spPr/>
    </dgm:pt>
    <dgm:pt modelId="{187897F3-5A67-4E4F-9DB9-95EDD737D5FC}" type="pres">
      <dgm:prSet presAssocID="{BE83296A-299C-486E-8489-19977D25299C}" presName="parentLeftMargin" presStyleLbl="node1" presStyleIdx="1" presStyleCnt="5"/>
      <dgm:spPr/>
    </dgm:pt>
    <dgm:pt modelId="{E5ACA8ED-5B2B-4AE6-B95B-10F3D384DE30}" type="pres">
      <dgm:prSet presAssocID="{BE83296A-299C-486E-8489-19977D25299C}" presName="parentText" presStyleLbl="node1" presStyleIdx="2" presStyleCnt="5" custLinFactNeighborY="14181">
        <dgm:presLayoutVars>
          <dgm:chMax val="0"/>
          <dgm:bulletEnabled val="1"/>
        </dgm:presLayoutVars>
      </dgm:prSet>
      <dgm:spPr/>
    </dgm:pt>
    <dgm:pt modelId="{6AAC9774-0BA7-4C8D-9870-846FDD62307F}" type="pres">
      <dgm:prSet presAssocID="{BE83296A-299C-486E-8489-19977D25299C}" presName="negativeSpace" presStyleCnt="0"/>
      <dgm:spPr/>
    </dgm:pt>
    <dgm:pt modelId="{5664A82B-A9FD-48CE-97DB-972C2E716F6E}" type="pres">
      <dgm:prSet presAssocID="{BE83296A-299C-486E-8489-19977D25299C}" presName="childText" presStyleLbl="conFgAcc1" presStyleIdx="2" presStyleCnt="5">
        <dgm:presLayoutVars>
          <dgm:bulletEnabled val="1"/>
        </dgm:presLayoutVars>
      </dgm:prSet>
      <dgm:spPr/>
    </dgm:pt>
    <dgm:pt modelId="{2C05A926-EECD-4E98-B2E1-F2E17DC299CF}" type="pres">
      <dgm:prSet presAssocID="{886B71DA-7016-41F6-BFB0-193719C9707A}" presName="spaceBetweenRectangles" presStyleCnt="0"/>
      <dgm:spPr/>
    </dgm:pt>
    <dgm:pt modelId="{8B05FEA5-EE1F-45A9-9260-9755BC786990}" type="pres">
      <dgm:prSet presAssocID="{813C2C4C-024A-4B20-BEA0-89788194716B}" presName="parentLin" presStyleCnt="0"/>
      <dgm:spPr/>
    </dgm:pt>
    <dgm:pt modelId="{0EB76F7F-3E6F-4890-B036-C103B4302794}" type="pres">
      <dgm:prSet presAssocID="{813C2C4C-024A-4B20-BEA0-89788194716B}" presName="parentLeftMargin" presStyleLbl="node1" presStyleIdx="2" presStyleCnt="5"/>
      <dgm:spPr/>
    </dgm:pt>
    <dgm:pt modelId="{A8197CFF-B8B7-40D1-8CEB-DB1EDAA49F01}" type="pres">
      <dgm:prSet presAssocID="{813C2C4C-024A-4B20-BEA0-89788194716B}" presName="parentText" presStyleLbl="node1" presStyleIdx="3" presStyleCnt="5" custLinFactNeighborY="14181">
        <dgm:presLayoutVars>
          <dgm:chMax val="0"/>
          <dgm:bulletEnabled val="1"/>
        </dgm:presLayoutVars>
      </dgm:prSet>
      <dgm:spPr/>
    </dgm:pt>
    <dgm:pt modelId="{D6F8046B-8971-448E-B2A1-08196708F085}" type="pres">
      <dgm:prSet presAssocID="{813C2C4C-024A-4B20-BEA0-89788194716B}" presName="negativeSpace" presStyleCnt="0"/>
      <dgm:spPr/>
    </dgm:pt>
    <dgm:pt modelId="{25D146B2-994E-49EC-AC61-B26DC12DAA3A}" type="pres">
      <dgm:prSet presAssocID="{813C2C4C-024A-4B20-BEA0-89788194716B}" presName="childText" presStyleLbl="conFgAcc1" presStyleIdx="3" presStyleCnt="5">
        <dgm:presLayoutVars>
          <dgm:bulletEnabled val="1"/>
        </dgm:presLayoutVars>
      </dgm:prSet>
      <dgm:spPr/>
    </dgm:pt>
    <dgm:pt modelId="{33530BF4-8C5E-4BD4-A3F9-CA83A4DC28A2}" type="pres">
      <dgm:prSet presAssocID="{340ACC0F-8451-4532-A4E4-D0E225003AFF}" presName="spaceBetweenRectangles" presStyleCnt="0"/>
      <dgm:spPr/>
    </dgm:pt>
    <dgm:pt modelId="{873C2C08-0B9F-42B4-A8AA-D8993AD42A39}" type="pres">
      <dgm:prSet presAssocID="{E2EDEF90-3112-4C76-9501-8F0AE1C9D58E}" presName="parentLin" presStyleCnt="0"/>
      <dgm:spPr/>
    </dgm:pt>
    <dgm:pt modelId="{ECD2D903-37B2-4934-903A-125E1C5AC6F3}" type="pres">
      <dgm:prSet presAssocID="{E2EDEF90-3112-4C76-9501-8F0AE1C9D58E}" presName="parentLeftMargin" presStyleLbl="node1" presStyleIdx="3" presStyleCnt="5"/>
      <dgm:spPr/>
    </dgm:pt>
    <dgm:pt modelId="{E9133C55-C4D7-4096-9382-CC3651B20A05}" type="pres">
      <dgm:prSet presAssocID="{E2EDEF90-3112-4C76-9501-8F0AE1C9D58E}" presName="parentText" presStyleLbl="node1" presStyleIdx="4" presStyleCnt="5" custLinFactNeighborY="14181">
        <dgm:presLayoutVars>
          <dgm:chMax val="0"/>
          <dgm:bulletEnabled val="1"/>
        </dgm:presLayoutVars>
      </dgm:prSet>
      <dgm:spPr/>
    </dgm:pt>
    <dgm:pt modelId="{EE581A4A-6129-4B69-823F-685133ADB89A}" type="pres">
      <dgm:prSet presAssocID="{E2EDEF90-3112-4C76-9501-8F0AE1C9D58E}" presName="negativeSpace" presStyleCnt="0"/>
      <dgm:spPr/>
    </dgm:pt>
    <dgm:pt modelId="{E3D134FB-B4A4-47AB-886F-10ADFF7DDA70}" type="pres">
      <dgm:prSet presAssocID="{E2EDEF90-3112-4C76-9501-8F0AE1C9D58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B39D03-1469-42CE-A7B7-B35533CEFEE3}" srcId="{D753B35F-853B-471A-88C2-EDBC968728F2}" destId="{2D0E8F98-49EC-4CEF-ACC1-451A613ABCBA}" srcOrd="1" destOrd="0" parTransId="{151AB3F7-5C5D-4DE0-BDF9-DDA13E78883E}" sibTransId="{2E2F76C8-E123-4A86-A0BE-9686377F7374}"/>
    <dgm:cxn modelId="{106D0306-EE8A-450E-AB41-1B961E192DD6}" type="presOf" srcId="{F69F356B-B058-48D9-9809-8A4842AA85C3}" destId="{7B4FE24F-BB44-43B7-8161-82D972226B5A}" srcOrd="0" destOrd="0" presId="urn:microsoft.com/office/officeart/2005/8/layout/list1"/>
    <dgm:cxn modelId="{8B2F6B06-BC60-4F1C-B944-1FB1730B3D56}" type="presOf" srcId="{E2EDEF90-3112-4C76-9501-8F0AE1C9D58E}" destId="{E9133C55-C4D7-4096-9382-CC3651B20A05}" srcOrd="1" destOrd="0" presId="urn:microsoft.com/office/officeart/2005/8/layout/list1"/>
    <dgm:cxn modelId="{17450F09-AC35-46B0-9F64-528F7A57BFD4}" srcId="{F0042A73-7B06-4855-A7DD-EC26A146BCCC}" destId="{F134CF0D-76FA-417C-A57E-A1F246BB8E64}" srcOrd="0" destOrd="0" parTransId="{0BCEB2CA-1FA2-466C-933A-7CCFE01A5F1E}" sibTransId="{AEB01119-C5ED-498F-A1FE-E9F049631FF3}"/>
    <dgm:cxn modelId="{A53F6709-67D0-4345-B8C7-07F66F4C3C75}" type="presOf" srcId="{A1C1D5AB-DB7D-460E-A496-EB0D5CC19837}" destId="{E3D134FB-B4A4-47AB-886F-10ADFF7DDA70}" srcOrd="0" destOrd="3" presId="urn:microsoft.com/office/officeart/2005/8/layout/list1"/>
    <dgm:cxn modelId="{9656930C-B8F5-4B7B-8F90-B8022116D541}" type="presOf" srcId="{813C2C4C-024A-4B20-BEA0-89788194716B}" destId="{0EB76F7F-3E6F-4890-B036-C103B4302794}" srcOrd="0" destOrd="0" presId="urn:microsoft.com/office/officeart/2005/8/layout/list1"/>
    <dgm:cxn modelId="{BB673A0F-9FF9-4B65-95A0-DF693F91DF70}" srcId="{813C2C4C-024A-4B20-BEA0-89788194716B}" destId="{0E03F96A-2274-46CD-8330-AE2DD92C6733}" srcOrd="2" destOrd="0" parTransId="{9AEA7480-F3E5-4578-8855-E06D60AE536F}" sibTransId="{71BF48DE-7AD6-4DC3-A5D4-166028525519}"/>
    <dgm:cxn modelId="{B9242012-4358-455E-BDC4-AC42B5E880E8}" type="presOf" srcId="{45D8321C-110E-4EE9-8F5E-7E65199ABA59}" destId="{5664A82B-A9FD-48CE-97DB-972C2E716F6E}" srcOrd="0" destOrd="1" presId="urn:microsoft.com/office/officeart/2005/8/layout/list1"/>
    <dgm:cxn modelId="{2D298613-6B37-4271-B925-BB8D153B6E2B}" srcId="{F69F356B-B058-48D9-9809-8A4842AA85C3}" destId="{BE83296A-299C-486E-8489-19977D25299C}" srcOrd="2" destOrd="0" parTransId="{D19DBBFF-6F8E-4783-8931-6349A275A28D}" sibTransId="{886B71DA-7016-41F6-BFB0-193719C9707A}"/>
    <dgm:cxn modelId="{23DA1517-4029-41CF-B39C-EF9F7F9CDA73}" type="presOf" srcId="{BE83296A-299C-486E-8489-19977D25299C}" destId="{187897F3-5A67-4E4F-9DB9-95EDD737D5FC}" srcOrd="0" destOrd="0" presId="urn:microsoft.com/office/officeart/2005/8/layout/list1"/>
    <dgm:cxn modelId="{02D9F222-23CE-4497-B0DE-6E0514F06B9F}" type="presOf" srcId="{C4107AE6-6E2C-4C55-AA78-C01EBB3B63E0}" destId="{E3D134FB-B4A4-47AB-886F-10ADFF7DDA70}" srcOrd="0" destOrd="1" presId="urn:microsoft.com/office/officeart/2005/8/layout/list1"/>
    <dgm:cxn modelId="{DE69572B-CE14-49A1-B7C6-3D94FE76C615}" srcId="{E2EDEF90-3112-4C76-9501-8F0AE1C9D58E}" destId="{A1C1D5AB-DB7D-460E-A496-EB0D5CC19837}" srcOrd="3" destOrd="0" parTransId="{3CC6EB15-71F3-41CF-946A-C9374D4A4A46}" sibTransId="{030A703E-3436-4457-80C3-263A8446A10E}"/>
    <dgm:cxn modelId="{FC8E4B3B-64E6-483F-9B98-4FD75F4C648C}" type="presOf" srcId="{B9803437-929F-412A-89EB-402602CE330B}" destId="{E3D134FB-B4A4-47AB-886F-10ADFF7DDA70}" srcOrd="0" destOrd="2" presId="urn:microsoft.com/office/officeart/2005/8/layout/list1"/>
    <dgm:cxn modelId="{36D9B13B-70E3-46BB-B155-0717B61BF7DF}" type="presOf" srcId="{813C2C4C-024A-4B20-BEA0-89788194716B}" destId="{A8197CFF-B8B7-40D1-8CEB-DB1EDAA49F01}" srcOrd="1" destOrd="0" presId="urn:microsoft.com/office/officeart/2005/8/layout/list1"/>
    <dgm:cxn modelId="{F227423C-7F15-41A9-A9FE-6AE97041BE15}" type="presOf" srcId="{E2EDEF90-3112-4C76-9501-8F0AE1C9D58E}" destId="{ECD2D903-37B2-4934-903A-125E1C5AC6F3}" srcOrd="0" destOrd="0" presId="urn:microsoft.com/office/officeart/2005/8/layout/list1"/>
    <dgm:cxn modelId="{844EE33D-4C66-4ACB-897A-5E97F328F681}" type="presOf" srcId="{D753B35F-853B-471A-88C2-EDBC968728F2}" destId="{301692F3-6498-458A-9080-38981A00B5C6}" srcOrd="0" destOrd="0" presId="urn:microsoft.com/office/officeart/2005/8/layout/list1"/>
    <dgm:cxn modelId="{A744FF3D-4AE5-45A1-B8D7-BEC4EFAAB03F}" type="presOf" srcId="{41B049DA-00DE-4B96-82A5-BB9A3E591059}" destId="{5664A82B-A9FD-48CE-97DB-972C2E716F6E}" srcOrd="0" destOrd="2" presId="urn:microsoft.com/office/officeart/2005/8/layout/list1"/>
    <dgm:cxn modelId="{C3B2DF41-3384-49EE-BE28-C9CB87A38E3D}" srcId="{F69F356B-B058-48D9-9809-8A4842AA85C3}" destId="{813C2C4C-024A-4B20-BEA0-89788194716B}" srcOrd="3" destOrd="0" parTransId="{3C29B8C3-B26C-4B30-82A3-F7E67371DD04}" sibTransId="{340ACC0F-8451-4532-A4E4-D0E225003AFF}"/>
    <dgm:cxn modelId="{72748762-9CA2-4555-B462-63AC52E1EFD5}" type="presOf" srcId="{1D03B705-E0A6-4E8B-AFD2-C150ED9F53D3}" destId="{5C9D074E-9BDA-45A4-A7D3-EFF9F0160975}" srcOrd="0" destOrd="1" presId="urn:microsoft.com/office/officeart/2005/8/layout/list1"/>
    <dgm:cxn modelId="{F34D8645-58E0-4918-8C1D-BAA51514A370}" srcId="{F69F356B-B058-48D9-9809-8A4842AA85C3}" destId="{E2EDEF90-3112-4C76-9501-8F0AE1C9D58E}" srcOrd="4" destOrd="0" parTransId="{E5BB95FC-A79C-40F7-AE59-D611A08FAB5A}" sibTransId="{A9B47658-F28A-449A-97A8-F22FB6FC5689}"/>
    <dgm:cxn modelId="{BA87CC46-E52C-43FE-BC50-AF94C1C097D9}" srcId="{BE83296A-299C-486E-8489-19977D25299C}" destId="{E43CDB68-E84F-4A11-A0A2-4F1601D7D5A2}" srcOrd="0" destOrd="0" parTransId="{2042A09C-1205-4A3B-A3B8-87922CEB3B61}" sibTransId="{5DEFBE88-F2F5-4296-8302-0E9EA4DADAC6}"/>
    <dgm:cxn modelId="{369FD149-4C6E-474B-B056-8DB5E535CEDB}" type="presOf" srcId="{F0042A73-7B06-4855-A7DD-EC26A146BCCC}" destId="{8B6AB46B-C0E3-4E98-9B41-80B56B139B81}" srcOrd="1" destOrd="0" presId="urn:microsoft.com/office/officeart/2005/8/layout/list1"/>
    <dgm:cxn modelId="{46992E51-333A-4AB7-A342-2BCDE2CF17D0}" srcId="{813C2C4C-024A-4B20-BEA0-89788194716B}" destId="{9AA81136-BAC7-4434-AC60-058EAE435512}" srcOrd="0" destOrd="0" parTransId="{842660E4-6E87-4D2C-9498-1C3668D23BB1}" sibTransId="{B930826F-D6DA-424F-8E6D-408054E1F87D}"/>
    <dgm:cxn modelId="{9213BD51-2996-4E07-8A03-BEA2136C8FC4}" type="presOf" srcId="{0E03F96A-2274-46CD-8330-AE2DD92C6733}" destId="{25D146B2-994E-49EC-AC61-B26DC12DAA3A}" srcOrd="0" destOrd="2" presId="urn:microsoft.com/office/officeart/2005/8/layout/list1"/>
    <dgm:cxn modelId="{19DA0780-5B39-470F-B8E0-D86714A92356}" type="presOf" srcId="{76AC7EB8-297F-402D-BE95-AB659B714103}" destId="{603890E0-67AE-4689-810D-293C692E2833}" srcOrd="0" destOrd="0" presId="urn:microsoft.com/office/officeart/2005/8/layout/list1"/>
    <dgm:cxn modelId="{5DBE9D88-FF49-49A6-AB19-B2FC06DB7884}" type="presOf" srcId="{F134CF0D-76FA-417C-A57E-A1F246BB8E64}" destId="{5C9D074E-9BDA-45A4-A7D3-EFF9F0160975}" srcOrd="0" destOrd="0" presId="urn:microsoft.com/office/officeart/2005/8/layout/list1"/>
    <dgm:cxn modelId="{A4FD0189-2A65-495D-9C5F-6F58D725EE58}" srcId="{E2EDEF90-3112-4C76-9501-8F0AE1C9D58E}" destId="{C4107AE6-6E2C-4C55-AA78-C01EBB3B63E0}" srcOrd="1" destOrd="0" parTransId="{AEACE27B-F0A2-4243-AB60-D87B2EFC8205}" sibTransId="{BF8FCF89-2BD2-43A9-8510-F3F735A9D627}"/>
    <dgm:cxn modelId="{39A1CB8A-63D3-48F5-935B-8FEB0C80A573}" type="presOf" srcId="{2D0E8F98-49EC-4CEF-ACC1-451A613ABCBA}" destId="{603890E0-67AE-4689-810D-293C692E2833}" srcOrd="0" destOrd="1" presId="urn:microsoft.com/office/officeart/2005/8/layout/list1"/>
    <dgm:cxn modelId="{976E108F-1D63-44C6-A35C-E7DEAD29A934}" srcId="{813C2C4C-024A-4B20-BEA0-89788194716B}" destId="{3723F41A-174C-4717-98ED-698171545B6D}" srcOrd="1" destOrd="0" parTransId="{622913F1-0B80-48A8-8901-2302988BD3DB}" sibTransId="{01AB2949-FAEA-43DE-911B-CECEBB3907F8}"/>
    <dgm:cxn modelId="{E73ACD94-23B7-4C5D-A329-B936AECA60CE}" srcId="{F69F356B-B058-48D9-9809-8A4842AA85C3}" destId="{D753B35F-853B-471A-88C2-EDBC968728F2}" srcOrd="1" destOrd="0" parTransId="{E7A70957-7BF4-4E11-AC40-20B30A8F4758}" sibTransId="{7D9AC272-8E35-4AF4-9B77-54E1E087DE13}"/>
    <dgm:cxn modelId="{0467BBA0-A178-4349-84D8-F0D3F9252F22}" type="presOf" srcId="{9AA81136-BAC7-4434-AC60-058EAE435512}" destId="{25D146B2-994E-49EC-AC61-B26DC12DAA3A}" srcOrd="0" destOrd="0" presId="urn:microsoft.com/office/officeart/2005/8/layout/list1"/>
    <dgm:cxn modelId="{E33F98A2-7512-4480-AD20-6BB8FF77BC92}" srcId="{E2EDEF90-3112-4C76-9501-8F0AE1C9D58E}" destId="{514CA73B-AD63-4544-875E-57113338AC96}" srcOrd="0" destOrd="0" parTransId="{81EF0716-41A1-4186-A389-BBBC02CA1F62}" sibTransId="{A88754C6-F5A4-4D6D-B4DC-8DE9190D4392}"/>
    <dgm:cxn modelId="{65D74DA4-E11B-40A1-9292-C2C1B1B647B5}" srcId="{F69F356B-B058-48D9-9809-8A4842AA85C3}" destId="{F0042A73-7B06-4855-A7DD-EC26A146BCCC}" srcOrd="0" destOrd="0" parTransId="{2AE5C645-C711-446E-9B00-BE23D5CD536B}" sibTransId="{87F75F25-57F7-451A-8AA9-6D63EF34A288}"/>
    <dgm:cxn modelId="{9DF6D0B7-F556-4BC0-AB82-3A8A20364C3D}" srcId="{E2EDEF90-3112-4C76-9501-8F0AE1C9D58E}" destId="{B9803437-929F-412A-89EB-402602CE330B}" srcOrd="2" destOrd="0" parTransId="{4666E91A-54C9-428F-B4B7-ACA9168F2BAC}" sibTransId="{7B66C6F4-20FD-403B-A411-620D98835930}"/>
    <dgm:cxn modelId="{97FDDFC0-9329-4BFD-8091-BFBFE92137A8}" srcId="{D753B35F-853B-471A-88C2-EDBC968728F2}" destId="{76AC7EB8-297F-402D-BE95-AB659B714103}" srcOrd="0" destOrd="0" parTransId="{0423C116-B234-4B92-B5F0-9929BEC98BF1}" sibTransId="{5C0F7258-5666-4DA2-B1D4-978761ED7426}"/>
    <dgm:cxn modelId="{DCF707C1-0524-429E-995A-6EB617A86BD7}" type="presOf" srcId="{D753B35F-853B-471A-88C2-EDBC968728F2}" destId="{3A69D1DC-4759-4B30-BE16-1F85D0F597AE}" srcOrd="1" destOrd="0" presId="urn:microsoft.com/office/officeart/2005/8/layout/list1"/>
    <dgm:cxn modelId="{FEF1FCD0-4068-4A48-B1D6-8E4134B62F95}" srcId="{BE83296A-299C-486E-8489-19977D25299C}" destId="{45D8321C-110E-4EE9-8F5E-7E65199ABA59}" srcOrd="1" destOrd="0" parTransId="{5E83EB73-C400-4FE1-9269-44F2989486F6}" sibTransId="{94CB12BB-18AE-40D9-AD26-72C78E157A60}"/>
    <dgm:cxn modelId="{4DFACED3-1B10-4071-AA69-E961D8786BA1}" type="presOf" srcId="{BE83296A-299C-486E-8489-19977D25299C}" destId="{E5ACA8ED-5B2B-4AE6-B95B-10F3D384DE30}" srcOrd="1" destOrd="0" presId="urn:microsoft.com/office/officeart/2005/8/layout/list1"/>
    <dgm:cxn modelId="{186D9EDC-F79B-4395-9514-A5C7517BD996}" srcId="{F0042A73-7B06-4855-A7DD-EC26A146BCCC}" destId="{1D03B705-E0A6-4E8B-AFD2-C150ED9F53D3}" srcOrd="1" destOrd="0" parTransId="{DF2B336D-51E4-4ED0-B4F1-337AAAF469A2}" sibTransId="{E021A7A7-BB7D-4C0E-AFA4-4E1FAB867378}"/>
    <dgm:cxn modelId="{08453DDD-97D0-4C2A-B3A1-0F2E85F5D314}" srcId="{BE83296A-299C-486E-8489-19977D25299C}" destId="{41B049DA-00DE-4B96-82A5-BB9A3E591059}" srcOrd="2" destOrd="0" parTransId="{07F17FAC-A5A2-4A8A-94F3-BA3E1A87CE29}" sibTransId="{209282E6-96A6-48DE-AB7E-55CE636C86B3}"/>
    <dgm:cxn modelId="{7BE5AEDF-219B-4CD9-A0AB-939C76C8C203}" type="presOf" srcId="{E43CDB68-E84F-4A11-A0A2-4F1601D7D5A2}" destId="{5664A82B-A9FD-48CE-97DB-972C2E716F6E}" srcOrd="0" destOrd="0" presId="urn:microsoft.com/office/officeart/2005/8/layout/list1"/>
    <dgm:cxn modelId="{E37DAEE6-7669-475F-A5E4-887DEDA32462}" type="presOf" srcId="{514CA73B-AD63-4544-875E-57113338AC96}" destId="{E3D134FB-B4A4-47AB-886F-10ADFF7DDA70}" srcOrd="0" destOrd="0" presId="urn:microsoft.com/office/officeart/2005/8/layout/list1"/>
    <dgm:cxn modelId="{89DEC4F9-841A-4A0B-824C-9FF59DD43AF3}" type="presOf" srcId="{3723F41A-174C-4717-98ED-698171545B6D}" destId="{25D146B2-994E-49EC-AC61-B26DC12DAA3A}" srcOrd="0" destOrd="1" presId="urn:microsoft.com/office/officeart/2005/8/layout/list1"/>
    <dgm:cxn modelId="{2E17C0FC-5FFF-4D1C-9005-1596BA89CDC8}" type="presOf" srcId="{F0042A73-7B06-4855-A7DD-EC26A146BCCC}" destId="{14CE3EAA-8AB4-4DEF-BF4E-181B4EA3B525}" srcOrd="0" destOrd="0" presId="urn:microsoft.com/office/officeart/2005/8/layout/list1"/>
    <dgm:cxn modelId="{0AD99BC9-2A84-495E-8916-D3870CE7EF7C}" type="presParOf" srcId="{7B4FE24F-BB44-43B7-8161-82D972226B5A}" destId="{190C2AE7-021C-48CB-B7A6-FA04C676A887}" srcOrd="0" destOrd="0" presId="urn:microsoft.com/office/officeart/2005/8/layout/list1"/>
    <dgm:cxn modelId="{DABFF20D-BA9F-4FD0-A02B-DB250D3CEC75}" type="presParOf" srcId="{190C2AE7-021C-48CB-B7A6-FA04C676A887}" destId="{14CE3EAA-8AB4-4DEF-BF4E-181B4EA3B525}" srcOrd="0" destOrd="0" presId="urn:microsoft.com/office/officeart/2005/8/layout/list1"/>
    <dgm:cxn modelId="{D7600144-2754-43F9-865D-2099C3B5B36D}" type="presParOf" srcId="{190C2AE7-021C-48CB-B7A6-FA04C676A887}" destId="{8B6AB46B-C0E3-4E98-9B41-80B56B139B81}" srcOrd="1" destOrd="0" presId="urn:microsoft.com/office/officeart/2005/8/layout/list1"/>
    <dgm:cxn modelId="{B2589693-7012-4B00-98F3-25EB11B37FF9}" type="presParOf" srcId="{7B4FE24F-BB44-43B7-8161-82D972226B5A}" destId="{567BE2F3-97C3-4174-8101-DFA0DFDCA573}" srcOrd="1" destOrd="0" presId="urn:microsoft.com/office/officeart/2005/8/layout/list1"/>
    <dgm:cxn modelId="{81190229-0512-4E1F-AA67-D270DC763CFD}" type="presParOf" srcId="{7B4FE24F-BB44-43B7-8161-82D972226B5A}" destId="{5C9D074E-9BDA-45A4-A7D3-EFF9F0160975}" srcOrd="2" destOrd="0" presId="urn:microsoft.com/office/officeart/2005/8/layout/list1"/>
    <dgm:cxn modelId="{284273BC-2A0C-4ACC-9DE2-D272F1CE36F6}" type="presParOf" srcId="{7B4FE24F-BB44-43B7-8161-82D972226B5A}" destId="{B004C713-F81C-4F60-A3E2-99B3A14B5101}" srcOrd="3" destOrd="0" presId="urn:microsoft.com/office/officeart/2005/8/layout/list1"/>
    <dgm:cxn modelId="{3FBB8A3E-F02C-42F8-BC9D-6650ECD1E3C9}" type="presParOf" srcId="{7B4FE24F-BB44-43B7-8161-82D972226B5A}" destId="{70D823AD-A1F2-4120-98FC-4C34EC55D6B4}" srcOrd="4" destOrd="0" presId="urn:microsoft.com/office/officeart/2005/8/layout/list1"/>
    <dgm:cxn modelId="{24BFF0EB-C58B-4D95-B530-B2B4F5F349C7}" type="presParOf" srcId="{70D823AD-A1F2-4120-98FC-4C34EC55D6B4}" destId="{301692F3-6498-458A-9080-38981A00B5C6}" srcOrd="0" destOrd="0" presId="urn:microsoft.com/office/officeart/2005/8/layout/list1"/>
    <dgm:cxn modelId="{3110B09B-3C37-4EF6-8993-969849070140}" type="presParOf" srcId="{70D823AD-A1F2-4120-98FC-4C34EC55D6B4}" destId="{3A69D1DC-4759-4B30-BE16-1F85D0F597AE}" srcOrd="1" destOrd="0" presId="urn:microsoft.com/office/officeart/2005/8/layout/list1"/>
    <dgm:cxn modelId="{5A00E373-C155-4AB9-8FC7-49E060937361}" type="presParOf" srcId="{7B4FE24F-BB44-43B7-8161-82D972226B5A}" destId="{35ABEAD3-8F30-4938-9F74-BA76489A8AA3}" srcOrd="5" destOrd="0" presId="urn:microsoft.com/office/officeart/2005/8/layout/list1"/>
    <dgm:cxn modelId="{4C1384D3-46D9-479F-8F8E-3547BA6BCB91}" type="presParOf" srcId="{7B4FE24F-BB44-43B7-8161-82D972226B5A}" destId="{603890E0-67AE-4689-810D-293C692E2833}" srcOrd="6" destOrd="0" presId="urn:microsoft.com/office/officeart/2005/8/layout/list1"/>
    <dgm:cxn modelId="{D022BA0F-5B46-4AAC-91CA-932045803BF0}" type="presParOf" srcId="{7B4FE24F-BB44-43B7-8161-82D972226B5A}" destId="{CDE43A8D-34EC-4AAD-9C5D-F938F6B54E3C}" srcOrd="7" destOrd="0" presId="urn:microsoft.com/office/officeart/2005/8/layout/list1"/>
    <dgm:cxn modelId="{97FEA6C5-B250-456F-B97E-AB2A19CE0234}" type="presParOf" srcId="{7B4FE24F-BB44-43B7-8161-82D972226B5A}" destId="{F97EA9C8-FE0C-4E7A-B3E3-8C3944322AC9}" srcOrd="8" destOrd="0" presId="urn:microsoft.com/office/officeart/2005/8/layout/list1"/>
    <dgm:cxn modelId="{A953D68E-F02B-4B43-BF70-A27C83698A74}" type="presParOf" srcId="{F97EA9C8-FE0C-4E7A-B3E3-8C3944322AC9}" destId="{187897F3-5A67-4E4F-9DB9-95EDD737D5FC}" srcOrd="0" destOrd="0" presId="urn:microsoft.com/office/officeart/2005/8/layout/list1"/>
    <dgm:cxn modelId="{CD663202-6CB7-40F0-875E-D81F040AD8C4}" type="presParOf" srcId="{F97EA9C8-FE0C-4E7A-B3E3-8C3944322AC9}" destId="{E5ACA8ED-5B2B-4AE6-B95B-10F3D384DE30}" srcOrd="1" destOrd="0" presId="urn:microsoft.com/office/officeart/2005/8/layout/list1"/>
    <dgm:cxn modelId="{34C7CF04-8070-417E-8A18-8E411F690D63}" type="presParOf" srcId="{7B4FE24F-BB44-43B7-8161-82D972226B5A}" destId="{6AAC9774-0BA7-4C8D-9870-846FDD62307F}" srcOrd="9" destOrd="0" presId="urn:microsoft.com/office/officeart/2005/8/layout/list1"/>
    <dgm:cxn modelId="{557A8FE2-E308-4D37-BDB9-6B57716F321A}" type="presParOf" srcId="{7B4FE24F-BB44-43B7-8161-82D972226B5A}" destId="{5664A82B-A9FD-48CE-97DB-972C2E716F6E}" srcOrd="10" destOrd="0" presId="urn:microsoft.com/office/officeart/2005/8/layout/list1"/>
    <dgm:cxn modelId="{4A949C63-7037-4030-9BFA-1D13C8C2362F}" type="presParOf" srcId="{7B4FE24F-BB44-43B7-8161-82D972226B5A}" destId="{2C05A926-EECD-4E98-B2E1-F2E17DC299CF}" srcOrd="11" destOrd="0" presId="urn:microsoft.com/office/officeart/2005/8/layout/list1"/>
    <dgm:cxn modelId="{F3BBF430-A0E4-4DD3-9176-37FC78E43F72}" type="presParOf" srcId="{7B4FE24F-BB44-43B7-8161-82D972226B5A}" destId="{8B05FEA5-EE1F-45A9-9260-9755BC786990}" srcOrd="12" destOrd="0" presId="urn:microsoft.com/office/officeart/2005/8/layout/list1"/>
    <dgm:cxn modelId="{DB722E13-3785-45B8-903A-490DD703E295}" type="presParOf" srcId="{8B05FEA5-EE1F-45A9-9260-9755BC786990}" destId="{0EB76F7F-3E6F-4890-B036-C103B4302794}" srcOrd="0" destOrd="0" presId="urn:microsoft.com/office/officeart/2005/8/layout/list1"/>
    <dgm:cxn modelId="{A22422FC-83FC-4325-A009-7F2D9DE391A7}" type="presParOf" srcId="{8B05FEA5-EE1F-45A9-9260-9755BC786990}" destId="{A8197CFF-B8B7-40D1-8CEB-DB1EDAA49F01}" srcOrd="1" destOrd="0" presId="urn:microsoft.com/office/officeart/2005/8/layout/list1"/>
    <dgm:cxn modelId="{CAA0E382-7177-43FB-BE17-69B4A6DF9E4B}" type="presParOf" srcId="{7B4FE24F-BB44-43B7-8161-82D972226B5A}" destId="{D6F8046B-8971-448E-B2A1-08196708F085}" srcOrd="13" destOrd="0" presId="urn:microsoft.com/office/officeart/2005/8/layout/list1"/>
    <dgm:cxn modelId="{F42BCB5E-F7A3-474F-B282-6DF3FBC439A1}" type="presParOf" srcId="{7B4FE24F-BB44-43B7-8161-82D972226B5A}" destId="{25D146B2-994E-49EC-AC61-B26DC12DAA3A}" srcOrd="14" destOrd="0" presId="urn:microsoft.com/office/officeart/2005/8/layout/list1"/>
    <dgm:cxn modelId="{F6DD94AD-D9ED-453F-93BD-35589F7D8A37}" type="presParOf" srcId="{7B4FE24F-BB44-43B7-8161-82D972226B5A}" destId="{33530BF4-8C5E-4BD4-A3F9-CA83A4DC28A2}" srcOrd="15" destOrd="0" presId="urn:microsoft.com/office/officeart/2005/8/layout/list1"/>
    <dgm:cxn modelId="{24219FFF-7388-4F03-882A-B45DBA4D19C7}" type="presParOf" srcId="{7B4FE24F-BB44-43B7-8161-82D972226B5A}" destId="{873C2C08-0B9F-42B4-A8AA-D8993AD42A39}" srcOrd="16" destOrd="0" presId="urn:microsoft.com/office/officeart/2005/8/layout/list1"/>
    <dgm:cxn modelId="{3364805F-BD2E-4ACE-844F-59892300DD39}" type="presParOf" srcId="{873C2C08-0B9F-42B4-A8AA-D8993AD42A39}" destId="{ECD2D903-37B2-4934-903A-125E1C5AC6F3}" srcOrd="0" destOrd="0" presId="urn:microsoft.com/office/officeart/2005/8/layout/list1"/>
    <dgm:cxn modelId="{5EAF84E4-5C24-46C0-BE34-F148E6FCF933}" type="presParOf" srcId="{873C2C08-0B9F-42B4-A8AA-D8993AD42A39}" destId="{E9133C55-C4D7-4096-9382-CC3651B20A05}" srcOrd="1" destOrd="0" presId="urn:microsoft.com/office/officeart/2005/8/layout/list1"/>
    <dgm:cxn modelId="{CA83266A-C4C0-43D2-A6B7-B5A81A16978D}" type="presParOf" srcId="{7B4FE24F-BB44-43B7-8161-82D972226B5A}" destId="{EE581A4A-6129-4B69-823F-685133ADB89A}" srcOrd="17" destOrd="0" presId="urn:microsoft.com/office/officeart/2005/8/layout/list1"/>
    <dgm:cxn modelId="{F779D4B1-2AEE-45F3-8950-206E231D511A}" type="presParOf" srcId="{7B4FE24F-BB44-43B7-8161-82D972226B5A}" destId="{E3D134FB-B4A4-47AB-886F-10ADFF7DDA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F356B-B058-48D9-9809-8A4842AA85C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EA0331DF-364F-4C57-B422-8EF9189B231A}">
      <dgm:prSet/>
      <dgm:spPr/>
      <dgm:t>
        <a:bodyPr/>
        <a:lstStyle/>
        <a:p>
          <a:pPr rtl="0"/>
          <a:r>
            <a:rPr lang="de-CH" err="1"/>
            <a:t>Choosing</a:t>
          </a:r>
          <a:r>
            <a:rPr lang="de-CH"/>
            <a:t> </a:t>
          </a:r>
          <a:r>
            <a:rPr lang="de-CH" err="1"/>
            <a:t>the</a:t>
          </a:r>
          <a:r>
            <a:rPr lang="de-CH"/>
            <a:t> </a:t>
          </a:r>
          <a:r>
            <a:rPr lang="de-CH" err="1"/>
            <a:t>right</a:t>
          </a:r>
          <a:r>
            <a:rPr lang="de-CH"/>
            <a:t> </a:t>
          </a:r>
          <a:r>
            <a:rPr lang="de-CH" err="1"/>
            <a:t>software</a:t>
          </a:r>
          <a:endParaRPr lang="de-CH"/>
        </a:p>
      </dgm:t>
    </dgm:pt>
    <dgm:pt modelId="{1541FEDE-90D1-49F9-8EB4-AE6502C927A9}" type="parTrans" cxnId="{6B58A820-CA4F-4018-B1C0-67874F785ECB}">
      <dgm:prSet/>
      <dgm:spPr/>
      <dgm:t>
        <a:bodyPr/>
        <a:lstStyle/>
        <a:p>
          <a:endParaRPr lang="de-DE"/>
        </a:p>
      </dgm:t>
    </dgm:pt>
    <dgm:pt modelId="{39C26A18-2F92-4A00-95D6-3D0713819552}" type="sibTrans" cxnId="{6B58A820-CA4F-4018-B1C0-67874F785ECB}">
      <dgm:prSet/>
      <dgm:spPr/>
      <dgm:t>
        <a:bodyPr/>
        <a:lstStyle/>
        <a:p>
          <a:endParaRPr lang="de-DE"/>
        </a:p>
      </dgm:t>
    </dgm:pt>
    <dgm:pt modelId="{988EB09A-699F-4EA7-BB44-372ED2C9EFA1}">
      <dgm:prSet/>
      <dgm:spPr/>
      <dgm:t>
        <a:bodyPr/>
        <a:lstStyle/>
        <a:p>
          <a:pPr rtl="0"/>
          <a:r>
            <a:rPr lang="de-CH"/>
            <a:t>Empa </a:t>
          </a:r>
          <a:r>
            <a:rPr lang="de-CH" err="1"/>
            <a:t>has</a:t>
          </a:r>
          <a:r>
            <a:rPr lang="de-CH"/>
            <a:t> a  </a:t>
          </a:r>
          <a:r>
            <a:rPr lang="de-CH" b="1"/>
            <a:t>different </a:t>
          </a:r>
          <a:r>
            <a:rPr lang="de-CH" b="1" err="1"/>
            <a:t>kind</a:t>
          </a:r>
          <a:r>
            <a:rPr lang="de-CH" b="1"/>
            <a:t> </a:t>
          </a:r>
          <a:r>
            <a:rPr lang="de-CH" b="1" err="1"/>
            <a:t>of</a:t>
          </a:r>
          <a:r>
            <a:rPr lang="de-CH" b="1"/>
            <a:t> </a:t>
          </a:r>
          <a:r>
            <a:rPr lang="de-CH" b="1" err="1"/>
            <a:t>research</a:t>
          </a:r>
          <a:r>
            <a:rPr lang="de-CH" b="1"/>
            <a:t> </a:t>
          </a:r>
          <a:r>
            <a:rPr lang="de-CH" b="1" err="1"/>
            <a:t>areas</a:t>
          </a:r>
          <a:r>
            <a:rPr lang="de-CH" b="1"/>
            <a:t> </a:t>
          </a:r>
          <a:r>
            <a:rPr lang="de-CH" b="1" err="1"/>
            <a:t>distributed</a:t>
          </a:r>
          <a:r>
            <a:rPr lang="de-CH" b="1"/>
            <a:t> </a:t>
          </a:r>
          <a:r>
            <a:rPr lang="de-CH" b="1" err="1"/>
            <a:t>over</a:t>
          </a:r>
          <a:r>
            <a:rPr lang="de-CH" b="1"/>
            <a:t> 30 </a:t>
          </a:r>
          <a:r>
            <a:rPr lang="de-CH" b="1" err="1"/>
            <a:t>labs</a:t>
          </a:r>
          <a:r>
            <a:rPr lang="de-CH" b="1"/>
            <a:t> </a:t>
          </a:r>
          <a:r>
            <a:rPr lang="de-CH" err="1"/>
            <a:t>from</a:t>
          </a:r>
          <a:r>
            <a:rPr lang="de-CH"/>
            <a:t> material </a:t>
          </a:r>
          <a:r>
            <a:rPr lang="de-CH" err="1"/>
            <a:t>sciences</a:t>
          </a:r>
          <a:r>
            <a:rPr lang="de-CH"/>
            <a:t>, </a:t>
          </a:r>
          <a:r>
            <a:rPr lang="de-CH" err="1"/>
            <a:t>physics</a:t>
          </a:r>
          <a:r>
            <a:rPr lang="de-CH"/>
            <a:t>, </a:t>
          </a:r>
          <a:r>
            <a:rPr lang="de-CH" err="1"/>
            <a:t>chemistry</a:t>
          </a:r>
          <a:r>
            <a:rPr lang="de-CH"/>
            <a:t> </a:t>
          </a:r>
          <a:r>
            <a:rPr lang="de-CH" err="1"/>
            <a:t>to</a:t>
          </a:r>
          <a:r>
            <a:rPr lang="de-CH"/>
            <a:t> </a:t>
          </a:r>
          <a:r>
            <a:rPr lang="de-CH" err="1"/>
            <a:t>biology</a:t>
          </a:r>
          <a:endParaRPr lang="de-CH"/>
        </a:p>
      </dgm:t>
    </dgm:pt>
    <dgm:pt modelId="{039BA311-D90C-4FD2-94F6-EE51C0EE3844}" type="parTrans" cxnId="{2E89AF45-D02F-4275-8282-2BA5B3C6BD7A}">
      <dgm:prSet/>
      <dgm:spPr/>
      <dgm:t>
        <a:bodyPr/>
        <a:lstStyle/>
        <a:p>
          <a:endParaRPr lang="de-DE"/>
        </a:p>
      </dgm:t>
    </dgm:pt>
    <dgm:pt modelId="{6987F421-292C-43DD-A195-1298C25E9A1B}" type="sibTrans" cxnId="{2E89AF45-D02F-4275-8282-2BA5B3C6BD7A}">
      <dgm:prSet/>
      <dgm:spPr/>
      <dgm:t>
        <a:bodyPr/>
        <a:lstStyle/>
        <a:p>
          <a:endParaRPr lang="de-DE"/>
        </a:p>
      </dgm:t>
    </dgm:pt>
    <dgm:pt modelId="{05EBCA54-3707-4BDB-BDAA-055794C17E46}">
      <dgm:prSet/>
      <dgm:spPr/>
      <dgm:t>
        <a:bodyPr/>
        <a:lstStyle/>
        <a:p>
          <a:pPr rtl="0"/>
          <a:r>
            <a:rPr lang="de-CH"/>
            <a:t>Labs in different </a:t>
          </a:r>
          <a:r>
            <a:rPr lang="de-CH" err="1"/>
            <a:t>research</a:t>
          </a:r>
          <a:r>
            <a:rPr lang="de-CH"/>
            <a:t> </a:t>
          </a:r>
          <a:r>
            <a:rPr lang="de-CH" err="1"/>
            <a:t>areas</a:t>
          </a:r>
          <a:r>
            <a:rPr lang="de-CH"/>
            <a:t> </a:t>
          </a:r>
          <a:r>
            <a:rPr lang="de-CH" err="1"/>
            <a:t>and</a:t>
          </a:r>
          <a:r>
            <a:rPr lang="de-CH"/>
            <a:t> </a:t>
          </a:r>
          <a:r>
            <a:rPr lang="de-CH" err="1"/>
            <a:t>setups</a:t>
          </a:r>
          <a:r>
            <a:rPr lang="de-CH"/>
            <a:t> </a:t>
          </a:r>
          <a:r>
            <a:rPr lang="de-CH" err="1"/>
            <a:t>have</a:t>
          </a:r>
          <a:r>
            <a:rPr lang="de-CH"/>
            <a:t> </a:t>
          </a:r>
          <a:r>
            <a:rPr lang="de-CH" b="1"/>
            <a:t>different </a:t>
          </a:r>
          <a:r>
            <a:rPr lang="de-CH" b="1" err="1"/>
            <a:t>needs</a:t>
          </a:r>
          <a:r>
            <a:rPr lang="de-CH" b="1"/>
            <a:t> </a:t>
          </a:r>
          <a:r>
            <a:rPr lang="de-CH" b="1" err="1"/>
            <a:t>for</a:t>
          </a:r>
          <a:r>
            <a:rPr lang="de-CH" b="1"/>
            <a:t> </a:t>
          </a:r>
          <a:r>
            <a:rPr lang="de-CH" b="1" err="1"/>
            <a:t>features</a:t>
          </a:r>
          <a:r>
            <a:rPr lang="de-CH" b="1"/>
            <a:t> </a:t>
          </a:r>
          <a:r>
            <a:rPr lang="de-CH" b="1" err="1"/>
            <a:t>and</a:t>
          </a:r>
          <a:r>
            <a:rPr lang="de-CH" b="1"/>
            <a:t> </a:t>
          </a:r>
          <a:r>
            <a:rPr lang="de-CH" b="1" err="1"/>
            <a:t>usability</a:t>
          </a:r>
          <a:endParaRPr lang="de-CH" b="1"/>
        </a:p>
      </dgm:t>
    </dgm:pt>
    <dgm:pt modelId="{B7F54F49-5A91-43E9-A259-2BFCC8F14597}" type="parTrans" cxnId="{AA1B34A1-FBB0-4AB2-BC76-C7CB1B78F398}">
      <dgm:prSet/>
      <dgm:spPr/>
      <dgm:t>
        <a:bodyPr/>
        <a:lstStyle/>
        <a:p>
          <a:endParaRPr lang="de-DE"/>
        </a:p>
      </dgm:t>
    </dgm:pt>
    <dgm:pt modelId="{1845131F-012F-465B-AFEA-AC9F63D9E3B7}" type="sibTrans" cxnId="{AA1B34A1-FBB0-4AB2-BC76-C7CB1B78F398}">
      <dgm:prSet/>
      <dgm:spPr/>
      <dgm:t>
        <a:bodyPr/>
        <a:lstStyle/>
        <a:p>
          <a:endParaRPr lang="de-DE"/>
        </a:p>
      </dgm:t>
    </dgm:pt>
    <dgm:pt modelId="{DD11830D-200F-4966-A923-6810A43F46FB}">
      <dgm:prSet/>
      <dgm:spPr/>
      <dgm:t>
        <a:bodyPr/>
        <a:lstStyle/>
        <a:p>
          <a:pPr rtl="0"/>
          <a:r>
            <a:rPr lang="de-CH"/>
            <a:t>IT project management and infrastructure</a:t>
          </a:r>
        </a:p>
      </dgm:t>
    </dgm:pt>
    <dgm:pt modelId="{97809C1F-F752-4719-9B2A-7F119F7FCBF8}" type="parTrans" cxnId="{A8176E7C-03BA-478D-A494-11D18A9A4FA7}">
      <dgm:prSet/>
      <dgm:spPr/>
      <dgm:t>
        <a:bodyPr/>
        <a:lstStyle/>
        <a:p>
          <a:endParaRPr lang="de-DE"/>
        </a:p>
      </dgm:t>
    </dgm:pt>
    <dgm:pt modelId="{96E055CA-A993-4BEF-A589-D08864F20772}" type="sibTrans" cxnId="{A8176E7C-03BA-478D-A494-11D18A9A4FA7}">
      <dgm:prSet/>
      <dgm:spPr/>
      <dgm:t>
        <a:bodyPr/>
        <a:lstStyle/>
        <a:p>
          <a:endParaRPr lang="de-DE"/>
        </a:p>
      </dgm:t>
    </dgm:pt>
    <dgm:pt modelId="{BB6C215E-575F-44CB-AC6E-710004CB2209}">
      <dgm:prSet/>
      <dgm:spPr/>
      <dgm:t>
        <a:bodyPr/>
        <a:lstStyle/>
        <a:p>
          <a:pPr rtl="0"/>
          <a:r>
            <a:rPr lang="de-CH"/>
            <a:t>On-</a:t>
          </a:r>
          <a:r>
            <a:rPr lang="de-CH" err="1"/>
            <a:t>Premises</a:t>
          </a:r>
          <a:r>
            <a:rPr lang="de-CH"/>
            <a:t>-Software vs. Software-</a:t>
          </a:r>
          <a:r>
            <a:rPr lang="de-CH" err="1"/>
            <a:t>as</a:t>
          </a:r>
          <a:r>
            <a:rPr lang="de-CH"/>
            <a:t>-a-Service: </a:t>
          </a:r>
        </a:p>
      </dgm:t>
    </dgm:pt>
    <dgm:pt modelId="{A409403C-FA6B-4B1F-AD6D-AA3E94079B7B}" type="parTrans" cxnId="{4C1EDD2A-E543-4D2B-ADC7-4AB38A585B4F}">
      <dgm:prSet/>
      <dgm:spPr/>
      <dgm:t>
        <a:bodyPr/>
        <a:lstStyle/>
        <a:p>
          <a:endParaRPr lang="de-DE"/>
        </a:p>
      </dgm:t>
    </dgm:pt>
    <dgm:pt modelId="{D73372FA-7FE5-41A1-804E-44D213850CE5}" type="sibTrans" cxnId="{4C1EDD2A-E543-4D2B-ADC7-4AB38A585B4F}">
      <dgm:prSet/>
      <dgm:spPr/>
      <dgm:t>
        <a:bodyPr/>
        <a:lstStyle/>
        <a:p>
          <a:endParaRPr lang="de-DE"/>
        </a:p>
      </dgm:t>
    </dgm:pt>
    <dgm:pt modelId="{974B08B7-0A68-49BE-977C-549177216558}">
      <dgm:prSet/>
      <dgm:spPr/>
      <dgm:t>
        <a:bodyPr/>
        <a:lstStyle/>
        <a:p>
          <a:pPr rtl="0"/>
          <a:r>
            <a:rPr lang="de-CH" b="1"/>
            <a:t>Not </a:t>
          </a:r>
          <a:r>
            <a:rPr lang="de-CH" b="1" err="1"/>
            <a:t>enough</a:t>
          </a:r>
          <a:r>
            <a:rPr lang="de-CH" b="1"/>
            <a:t> </a:t>
          </a:r>
          <a:r>
            <a:rPr lang="de-CH" b="1" err="1"/>
            <a:t>resources</a:t>
          </a:r>
          <a:r>
            <a:rPr lang="de-CH" b="1"/>
            <a:t> </a:t>
          </a:r>
          <a:r>
            <a:rPr lang="de-CH" b="1" err="1"/>
            <a:t>to</a:t>
          </a:r>
          <a:r>
            <a:rPr lang="de-CH" b="1"/>
            <a:t> host at Empa</a:t>
          </a:r>
        </a:p>
      </dgm:t>
    </dgm:pt>
    <dgm:pt modelId="{728CC8BB-48C1-448C-8E98-701AB7C6D552}" type="parTrans" cxnId="{7D221A87-EFC5-48E4-B49F-81277502CA76}">
      <dgm:prSet/>
      <dgm:spPr/>
      <dgm:t>
        <a:bodyPr/>
        <a:lstStyle/>
        <a:p>
          <a:endParaRPr lang="de-DE"/>
        </a:p>
      </dgm:t>
    </dgm:pt>
    <dgm:pt modelId="{F3B50017-71FE-4A0E-8C65-54D9894849EA}" type="sibTrans" cxnId="{7D221A87-EFC5-48E4-B49F-81277502CA76}">
      <dgm:prSet/>
      <dgm:spPr/>
      <dgm:t>
        <a:bodyPr/>
        <a:lstStyle/>
        <a:p>
          <a:endParaRPr lang="de-DE"/>
        </a:p>
      </dgm:t>
    </dgm:pt>
    <dgm:pt modelId="{AEC26CDB-F650-4E02-98A4-F128357E1FC6}">
      <dgm:prSet/>
      <dgm:spPr/>
      <dgm:t>
        <a:bodyPr/>
        <a:lstStyle/>
        <a:p>
          <a:pPr rtl="0"/>
          <a:r>
            <a:rPr lang="de-CH"/>
            <a:t>Software-</a:t>
          </a:r>
          <a:r>
            <a:rPr lang="de-CH" err="1"/>
            <a:t>as</a:t>
          </a:r>
          <a:r>
            <a:rPr lang="de-CH"/>
            <a:t>-a-Service </a:t>
          </a:r>
          <a:r>
            <a:rPr lang="de-CH" err="1"/>
            <a:t>can</a:t>
          </a:r>
          <a:r>
            <a:rPr lang="de-CH"/>
            <a:t> </a:t>
          </a:r>
          <a:r>
            <a:rPr lang="de-CH" err="1"/>
            <a:t>be</a:t>
          </a:r>
          <a:r>
            <a:rPr lang="de-CH"/>
            <a:t> </a:t>
          </a:r>
          <a:r>
            <a:rPr lang="de-CH" err="1"/>
            <a:t>very</a:t>
          </a:r>
          <a:r>
            <a:rPr lang="de-CH"/>
            <a:t> expensive. </a:t>
          </a:r>
          <a:r>
            <a:rPr lang="de-CH" b="1" err="1"/>
            <a:t>Inexpensive</a:t>
          </a:r>
          <a:r>
            <a:rPr lang="de-CH" b="1"/>
            <a:t> </a:t>
          </a:r>
          <a:r>
            <a:rPr lang="de-CH" b="1" err="1"/>
            <a:t>solutions</a:t>
          </a:r>
          <a:r>
            <a:rPr lang="de-CH" b="1"/>
            <a:t> </a:t>
          </a:r>
          <a:r>
            <a:rPr lang="de-CH" b="1" err="1"/>
            <a:t>are</a:t>
          </a:r>
          <a:r>
            <a:rPr lang="de-CH" b="1"/>
            <a:t> not </a:t>
          </a:r>
          <a:r>
            <a:rPr lang="de-CH" b="1" err="1"/>
            <a:t>necessary</a:t>
          </a:r>
          <a:r>
            <a:rPr lang="de-CH" b="1"/>
            <a:t> </a:t>
          </a:r>
          <a:r>
            <a:rPr lang="de-CH" b="1" err="1"/>
            <a:t>ready-to-use</a:t>
          </a:r>
          <a:r>
            <a:rPr lang="de-CH" b="1"/>
            <a:t> </a:t>
          </a:r>
          <a:r>
            <a:rPr lang="de-CH" b="1" err="1"/>
            <a:t>for</a:t>
          </a:r>
          <a:r>
            <a:rPr lang="de-CH" b="1"/>
            <a:t> different </a:t>
          </a:r>
          <a:r>
            <a:rPr lang="de-CH" b="1" err="1"/>
            <a:t>use</a:t>
          </a:r>
          <a:r>
            <a:rPr lang="de-CH" b="1"/>
            <a:t> </a:t>
          </a:r>
          <a:r>
            <a:rPr lang="de-CH" b="1" err="1"/>
            <a:t>cases</a:t>
          </a:r>
          <a:endParaRPr lang="de-CH" b="1"/>
        </a:p>
      </dgm:t>
    </dgm:pt>
    <dgm:pt modelId="{702227BA-CA75-4FFC-8A9F-CEBF710E5153}" type="parTrans" cxnId="{00957BD0-CE83-488F-9909-0AF074829CCE}">
      <dgm:prSet/>
      <dgm:spPr/>
      <dgm:t>
        <a:bodyPr/>
        <a:lstStyle/>
        <a:p>
          <a:endParaRPr lang="de-DE"/>
        </a:p>
      </dgm:t>
    </dgm:pt>
    <dgm:pt modelId="{92EDCAA8-7724-4C7B-A58F-8E00562184D0}" type="sibTrans" cxnId="{00957BD0-CE83-488F-9909-0AF074829CCE}">
      <dgm:prSet/>
      <dgm:spPr/>
      <dgm:t>
        <a:bodyPr/>
        <a:lstStyle/>
        <a:p>
          <a:endParaRPr lang="de-DE"/>
        </a:p>
      </dgm:t>
    </dgm:pt>
    <dgm:pt modelId="{60C7E53F-948D-4C38-9C62-42EDFCD42F34}">
      <dgm:prSet/>
      <dgm:spPr/>
      <dgm:t>
        <a:bodyPr/>
        <a:lstStyle/>
        <a:p>
          <a:pPr rtl="0"/>
          <a:r>
            <a:rPr lang="de-CH"/>
            <a:t>Low </a:t>
          </a:r>
          <a:r>
            <a:rPr lang="de-CH" err="1"/>
            <a:t>experience</a:t>
          </a:r>
          <a:r>
            <a:rPr lang="de-CH"/>
            <a:t> in </a:t>
          </a:r>
          <a:r>
            <a:rPr lang="de-CH" err="1"/>
            <a:t>project</a:t>
          </a:r>
          <a:r>
            <a:rPr lang="de-CH"/>
            <a:t> </a:t>
          </a:r>
          <a:r>
            <a:rPr lang="de-CH" err="1"/>
            <a:t>management</a:t>
          </a:r>
          <a:r>
            <a:rPr lang="de-CH"/>
            <a:t> </a:t>
          </a:r>
          <a:r>
            <a:rPr lang="de-CH" err="1"/>
            <a:t>for</a:t>
          </a:r>
          <a:r>
            <a:rPr lang="de-CH"/>
            <a:t> </a:t>
          </a:r>
          <a:r>
            <a:rPr lang="de-CH" err="1"/>
            <a:t>software</a:t>
          </a:r>
          <a:r>
            <a:rPr lang="de-CH"/>
            <a:t> </a:t>
          </a:r>
          <a:r>
            <a:rPr lang="de-CH" err="1"/>
            <a:t>introduction</a:t>
          </a:r>
          <a:r>
            <a:rPr lang="de-CH"/>
            <a:t>: </a:t>
          </a:r>
        </a:p>
      </dgm:t>
    </dgm:pt>
    <dgm:pt modelId="{011F4B0A-6F19-4BDA-8F63-223D23013BBF}" type="parTrans" cxnId="{8B29207D-390F-467E-8CCE-FE54C1C74266}">
      <dgm:prSet/>
      <dgm:spPr/>
      <dgm:t>
        <a:bodyPr/>
        <a:lstStyle/>
        <a:p>
          <a:endParaRPr lang="de-DE"/>
        </a:p>
      </dgm:t>
    </dgm:pt>
    <dgm:pt modelId="{102857E4-D715-4DB1-BF67-95D2D573C82B}" type="sibTrans" cxnId="{8B29207D-390F-467E-8CCE-FE54C1C74266}">
      <dgm:prSet/>
      <dgm:spPr/>
      <dgm:t>
        <a:bodyPr/>
        <a:lstStyle/>
        <a:p>
          <a:endParaRPr lang="de-DE"/>
        </a:p>
      </dgm:t>
    </dgm:pt>
    <dgm:pt modelId="{10C3C9D6-EFA8-433E-B847-758052F1293F}">
      <dgm:prSet/>
      <dgm:spPr/>
      <dgm:t>
        <a:bodyPr/>
        <a:lstStyle/>
        <a:p>
          <a:pPr rtl="0"/>
          <a:r>
            <a:rPr lang="de-CH"/>
            <a:t>Project </a:t>
          </a:r>
          <a:r>
            <a:rPr lang="de-CH" err="1"/>
            <a:t>steps</a:t>
          </a:r>
          <a:r>
            <a:rPr lang="de-CH"/>
            <a:t> </a:t>
          </a:r>
          <a:r>
            <a:rPr lang="de-CH" err="1"/>
            <a:t>and</a:t>
          </a:r>
          <a:r>
            <a:rPr lang="de-CH"/>
            <a:t> </a:t>
          </a:r>
          <a:r>
            <a:rPr lang="de-CH" err="1"/>
            <a:t>organization</a:t>
          </a:r>
          <a:r>
            <a:rPr lang="de-CH"/>
            <a:t> </a:t>
          </a:r>
          <a:r>
            <a:rPr lang="de-CH" b="1" err="1"/>
            <a:t>need</a:t>
          </a:r>
          <a:r>
            <a:rPr lang="de-CH" b="1"/>
            <a:t> </a:t>
          </a:r>
          <a:r>
            <a:rPr lang="de-CH" b="1" err="1"/>
            <a:t>enough</a:t>
          </a:r>
          <a:r>
            <a:rPr lang="de-CH" b="1"/>
            <a:t> </a:t>
          </a:r>
          <a:r>
            <a:rPr lang="de-CH" b="1" err="1"/>
            <a:t>resources</a:t>
          </a:r>
          <a:r>
            <a:rPr lang="de-CH" b="1"/>
            <a:t> </a:t>
          </a:r>
          <a:r>
            <a:rPr lang="de-CH" b="1" err="1"/>
            <a:t>and</a:t>
          </a:r>
          <a:r>
            <a:rPr lang="de-CH" b="1"/>
            <a:t> </a:t>
          </a:r>
          <a:r>
            <a:rPr lang="de-CH" b="1" err="1"/>
            <a:t>focus</a:t>
          </a:r>
          <a:endParaRPr lang="de-CH" b="1"/>
        </a:p>
      </dgm:t>
    </dgm:pt>
    <dgm:pt modelId="{B75844DA-937A-4A68-A71F-E62A3A203F09}" type="parTrans" cxnId="{239B3484-03A5-4DAC-923C-4C9DD4C2D26E}">
      <dgm:prSet/>
      <dgm:spPr/>
      <dgm:t>
        <a:bodyPr/>
        <a:lstStyle/>
        <a:p>
          <a:endParaRPr lang="de-DE"/>
        </a:p>
      </dgm:t>
    </dgm:pt>
    <dgm:pt modelId="{531F46CD-7B99-48DF-87A4-4EA54072E3FB}" type="sibTrans" cxnId="{239B3484-03A5-4DAC-923C-4C9DD4C2D26E}">
      <dgm:prSet/>
      <dgm:spPr/>
      <dgm:t>
        <a:bodyPr/>
        <a:lstStyle/>
        <a:p>
          <a:endParaRPr lang="de-DE"/>
        </a:p>
      </dgm:t>
    </dgm:pt>
    <dgm:pt modelId="{B1D33160-ECB0-4873-B7BB-D8FD9C024F9B}">
      <dgm:prSet/>
      <dgm:spPr/>
      <dgm:t>
        <a:bodyPr/>
        <a:lstStyle/>
        <a:p>
          <a:pPr rtl="0"/>
          <a:r>
            <a:rPr lang="de-CH" b="1" err="1"/>
            <a:t>software</a:t>
          </a:r>
          <a:r>
            <a:rPr lang="de-CH" b="1"/>
            <a:t> </a:t>
          </a:r>
          <a:r>
            <a:rPr lang="de-CH" b="1" err="1"/>
            <a:t>has</a:t>
          </a:r>
          <a:r>
            <a:rPr lang="de-CH" b="1"/>
            <a:t> </a:t>
          </a:r>
          <a:r>
            <a:rPr lang="de-CH" b="1" err="1"/>
            <a:t>less</a:t>
          </a:r>
          <a:r>
            <a:rPr lang="de-CH" b="1"/>
            <a:t> </a:t>
          </a:r>
          <a:r>
            <a:rPr lang="de-CH" b="1" err="1"/>
            <a:t>priority</a:t>
          </a:r>
          <a:r>
            <a:rPr lang="de-CH" b="1"/>
            <a:t> </a:t>
          </a:r>
          <a:r>
            <a:rPr lang="de-CH" b="1" err="1"/>
            <a:t>and</a:t>
          </a:r>
          <a:r>
            <a:rPr lang="de-CH" b="1"/>
            <a:t> </a:t>
          </a:r>
          <a:r>
            <a:rPr lang="de-CH" b="1" err="1"/>
            <a:t>acknowledgment</a:t>
          </a:r>
          <a:r>
            <a:rPr lang="de-CH"/>
            <a:t> in </a:t>
          </a:r>
          <a:r>
            <a:rPr lang="de-CH" err="1"/>
            <a:t>research</a:t>
          </a:r>
          <a:endParaRPr lang="de-CH"/>
        </a:p>
      </dgm:t>
    </dgm:pt>
    <dgm:pt modelId="{F7F54EF9-AC52-472D-A508-FDA28B5BE8CA}" type="parTrans" cxnId="{4D7611E8-E0A9-463A-B13D-EC2687E5493D}">
      <dgm:prSet/>
      <dgm:spPr/>
      <dgm:t>
        <a:bodyPr/>
        <a:lstStyle/>
        <a:p>
          <a:endParaRPr lang="de-DE"/>
        </a:p>
      </dgm:t>
    </dgm:pt>
    <dgm:pt modelId="{CC2580A9-1AC0-4F64-B327-E5BAE6BEFA32}" type="sibTrans" cxnId="{4D7611E8-E0A9-463A-B13D-EC2687E5493D}">
      <dgm:prSet/>
      <dgm:spPr/>
      <dgm:t>
        <a:bodyPr/>
        <a:lstStyle/>
        <a:p>
          <a:endParaRPr lang="de-DE"/>
        </a:p>
      </dgm:t>
    </dgm:pt>
    <dgm:pt modelId="{716C9DB6-DF7A-442B-83B0-EBC83398B0BA}">
      <dgm:prSet/>
      <dgm:spPr/>
      <dgm:t>
        <a:bodyPr/>
        <a:lstStyle/>
        <a:p>
          <a:pPr rtl="0"/>
          <a:r>
            <a:rPr lang="de-CH"/>
            <a:t>Change Management</a:t>
          </a:r>
        </a:p>
      </dgm:t>
    </dgm:pt>
    <dgm:pt modelId="{464BA6F8-7A3C-4C9F-BF4F-34B9A514BF4D}" type="parTrans" cxnId="{5FDA8405-0823-4439-A9D0-51AF0F8398A8}">
      <dgm:prSet/>
      <dgm:spPr/>
      <dgm:t>
        <a:bodyPr/>
        <a:lstStyle/>
        <a:p>
          <a:endParaRPr lang="de-DE"/>
        </a:p>
      </dgm:t>
    </dgm:pt>
    <dgm:pt modelId="{332C6618-A133-4C5F-B2DA-579E83E3D912}" type="sibTrans" cxnId="{5FDA8405-0823-4439-A9D0-51AF0F8398A8}">
      <dgm:prSet/>
      <dgm:spPr/>
      <dgm:t>
        <a:bodyPr/>
        <a:lstStyle/>
        <a:p>
          <a:endParaRPr lang="de-DE"/>
        </a:p>
      </dgm:t>
    </dgm:pt>
    <dgm:pt modelId="{7B8E4985-DCBD-47F7-BB2E-169F0C8BC92C}">
      <dgm:prSet/>
      <dgm:spPr/>
      <dgm:t>
        <a:bodyPr/>
        <a:lstStyle/>
        <a:p>
          <a:pPr rtl="0"/>
          <a:r>
            <a:rPr lang="de-CH"/>
            <a:t>Adaption </a:t>
          </a:r>
          <a:r>
            <a:rPr lang="de-CH" err="1"/>
            <a:t>of</a:t>
          </a:r>
          <a:r>
            <a:rPr lang="de-CH"/>
            <a:t> </a:t>
          </a:r>
          <a:r>
            <a:rPr lang="de-CH" err="1"/>
            <a:t>processes</a:t>
          </a:r>
          <a:r>
            <a:rPr lang="de-CH"/>
            <a:t>: </a:t>
          </a:r>
          <a:r>
            <a:rPr lang="de-CH" b="1" err="1"/>
            <a:t>from</a:t>
          </a:r>
          <a:r>
            <a:rPr lang="de-CH" b="1"/>
            <a:t> </a:t>
          </a:r>
          <a:r>
            <a:rPr lang="de-CH" b="1" err="1"/>
            <a:t>paper</a:t>
          </a:r>
          <a:r>
            <a:rPr lang="de-CH" b="1"/>
            <a:t> </a:t>
          </a:r>
          <a:r>
            <a:rPr lang="de-CH" b="1" err="1"/>
            <a:t>to</a:t>
          </a:r>
          <a:r>
            <a:rPr lang="de-CH" b="1"/>
            <a:t> digital </a:t>
          </a:r>
          <a:r>
            <a:rPr lang="de-CH" b="1" err="1"/>
            <a:t>workflows</a:t>
          </a:r>
          <a:endParaRPr lang="de-CH" b="1"/>
        </a:p>
      </dgm:t>
    </dgm:pt>
    <dgm:pt modelId="{C8EC90C3-2581-40B1-9FC5-D5A7C44FF502}" type="parTrans" cxnId="{AB26AF4F-837D-4A80-AA71-46C99CDFCAB1}">
      <dgm:prSet/>
      <dgm:spPr/>
      <dgm:t>
        <a:bodyPr/>
        <a:lstStyle/>
        <a:p>
          <a:endParaRPr lang="de-DE"/>
        </a:p>
      </dgm:t>
    </dgm:pt>
    <dgm:pt modelId="{D28A9E26-95F2-4520-979C-8FA3C71F023B}" type="sibTrans" cxnId="{AB26AF4F-837D-4A80-AA71-46C99CDFCAB1}">
      <dgm:prSet/>
      <dgm:spPr/>
      <dgm:t>
        <a:bodyPr/>
        <a:lstStyle/>
        <a:p>
          <a:endParaRPr lang="de-DE"/>
        </a:p>
      </dgm:t>
    </dgm:pt>
    <dgm:pt modelId="{AAA6ECE8-E290-4223-BC7F-6E141398255A}">
      <dgm:prSet/>
      <dgm:spPr/>
      <dgm:t>
        <a:bodyPr/>
        <a:lstStyle/>
        <a:p>
          <a:pPr rtl="0"/>
          <a:r>
            <a:rPr lang="de-CH"/>
            <a:t>Low </a:t>
          </a:r>
          <a:r>
            <a:rPr lang="de-CH" err="1"/>
            <a:t>acceptance</a:t>
          </a:r>
          <a:r>
            <a:rPr lang="de-CH"/>
            <a:t> </a:t>
          </a:r>
          <a:r>
            <a:rPr lang="de-CH" err="1"/>
            <a:t>if</a:t>
          </a:r>
          <a:r>
            <a:rPr lang="de-CH"/>
            <a:t> </a:t>
          </a:r>
          <a:r>
            <a:rPr lang="de-CH" b="1"/>
            <a:t>not </a:t>
          </a:r>
          <a:r>
            <a:rPr lang="de-CH" b="1" err="1"/>
            <a:t>enough</a:t>
          </a:r>
          <a:r>
            <a:rPr lang="de-CH" b="1"/>
            <a:t> </a:t>
          </a:r>
          <a:r>
            <a:rPr lang="de-CH" b="1" err="1"/>
            <a:t>resources</a:t>
          </a:r>
          <a:r>
            <a:rPr lang="de-CH" b="1"/>
            <a:t> </a:t>
          </a:r>
          <a:r>
            <a:rPr lang="de-CH" b="1" err="1"/>
            <a:t>and</a:t>
          </a:r>
          <a:r>
            <a:rPr lang="de-CH" b="1"/>
            <a:t> </a:t>
          </a:r>
          <a:r>
            <a:rPr lang="de-CH" b="1" err="1"/>
            <a:t>priorization</a:t>
          </a:r>
          <a:r>
            <a:rPr lang="de-CH" b="1"/>
            <a:t> </a:t>
          </a:r>
          <a:r>
            <a:rPr lang="de-CH" err="1"/>
            <a:t>is</a:t>
          </a:r>
          <a:r>
            <a:rPr lang="de-CH"/>
            <a:t> </a:t>
          </a:r>
          <a:r>
            <a:rPr lang="de-CH" err="1"/>
            <a:t>dedicated</a:t>
          </a:r>
          <a:r>
            <a:rPr lang="de-CH"/>
            <a:t> </a:t>
          </a:r>
          <a:r>
            <a:rPr lang="de-CH" err="1"/>
            <a:t>to</a:t>
          </a:r>
          <a:r>
            <a:rPr lang="de-CH"/>
            <a:t> </a:t>
          </a:r>
          <a:r>
            <a:rPr lang="de-CH" err="1"/>
            <a:t>the</a:t>
          </a:r>
          <a:r>
            <a:rPr lang="de-CH"/>
            <a:t> </a:t>
          </a:r>
          <a:r>
            <a:rPr lang="de-CH" err="1"/>
            <a:t>change</a:t>
          </a:r>
          <a:endParaRPr lang="de-CH"/>
        </a:p>
      </dgm:t>
    </dgm:pt>
    <dgm:pt modelId="{9A47B876-63B3-448F-900E-F99B1590B971}" type="parTrans" cxnId="{7712D382-D106-4BD0-8F89-12449B5669E1}">
      <dgm:prSet/>
      <dgm:spPr/>
      <dgm:t>
        <a:bodyPr/>
        <a:lstStyle/>
        <a:p>
          <a:endParaRPr lang="de-DE"/>
        </a:p>
      </dgm:t>
    </dgm:pt>
    <dgm:pt modelId="{0A6C65A8-107A-4D78-AB58-B512DCD74450}" type="sibTrans" cxnId="{7712D382-D106-4BD0-8F89-12449B5669E1}">
      <dgm:prSet/>
      <dgm:spPr/>
      <dgm:t>
        <a:bodyPr/>
        <a:lstStyle/>
        <a:p>
          <a:endParaRPr lang="de-DE"/>
        </a:p>
      </dgm:t>
    </dgm:pt>
    <dgm:pt modelId="{D921CF8B-668A-4326-A8CA-070E26F14E81}">
      <dgm:prSet/>
      <dgm:spPr/>
      <dgm:t>
        <a:bodyPr/>
        <a:lstStyle/>
        <a:p>
          <a:pPr rtl="0"/>
          <a:r>
            <a:rPr lang="de-CH" b="1"/>
            <a:t>Error </a:t>
          </a:r>
          <a:r>
            <a:rPr lang="de-CH" b="1" err="1"/>
            <a:t>culture</a:t>
          </a:r>
          <a:r>
            <a:rPr lang="de-CH" b="1"/>
            <a:t> </a:t>
          </a:r>
          <a:r>
            <a:rPr lang="de-CH" err="1"/>
            <a:t>needs</a:t>
          </a:r>
          <a:r>
            <a:rPr lang="de-CH"/>
            <a:t> </a:t>
          </a:r>
          <a:r>
            <a:rPr lang="de-CH" err="1"/>
            <a:t>to</a:t>
          </a:r>
          <a:r>
            <a:rPr lang="de-CH"/>
            <a:t> </a:t>
          </a:r>
          <a:r>
            <a:rPr lang="de-CH" err="1"/>
            <a:t>be</a:t>
          </a:r>
          <a:r>
            <a:rPr lang="de-CH"/>
            <a:t> on a high </a:t>
          </a:r>
          <a:r>
            <a:rPr lang="de-CH" err="1"/>
            <a:t>level</a:t>
          </a:r>
          <a:r>
            <a:rPr lang="de-CH"/>
            <a:t> (</a:t>
          </a:r>
          <a:r>
            <a:rPr lang="de-CH" err="1"/>
            <a:t>one</a:t>
          </a:r>
          <a:r>
            <a:rPr lang="de-CH"/>
            <a:t> </a:t>
          </a:r>
          <a:r>
            <a:rPr lang="de-CH" err="1"/>
            <a:t>needs</a:t>
          </a:r>
          <a:r>
            <a:rPr lang="de-CH"/>
            <a:t> </a:t>
          </a:r>
          <a:r>
            <a:rPr lang="de-CH" err="1"/>
            <a:t>to</a:t>
          </a:r>
          <a:r>
            <a:rPr lang="de-CH"/>
            <a:t> </a:t>
          </a:r>
          <a:r>
            <a:rPr lang="de-CH" err="1"/>
            <a:t>be</a:t>
          </a:r>
          <a:r>
            <a:rPr lang="de-CH"/>
            <a:t> </a:t>
          </a:r>
          <a:r>
            <a:rPr lang="de-CH" err="1"/>
            <a:t>able</a:t>
          </a:r>
          <a:r>
            <a:rPr lang="de-CH"/>
            <a:t> </a:t>
          </a:r>
          <a:r>
            <a:rPr lang="de-CH" err="1"/>
            <a:t>to</a:t>
          </a:r>
          <a:r>
            <a:rPr lang="de-CH"/>
            <a:t> </a:t>
          </a:r>
          <a:r>
            <a:rPr lang="de-CH" err="1"/>
            <a:t>learn</a:t>
          </a:r>
          <a:r>
            <a:rPr lang="de-CH"/>
            <a:t> </a:t>
          </a:r>
          <a:r>
            <a:rPr lang="de-CH" err="1"/>
            <a:t>from</a:t>
          </a:r>
          <a:r>
            <a:rPr lang="de-CH"/>
            <a:t> </a:t>
          </a:r>
          <a:r>
            <a:rPr lang="de-CH" err="1"/>
            <a:t>errors</a:t>
          </a:r>
          <a:r>
            <a:rPr lang="de-CH"/>
            <a:t>)</a:t>
          </a:r>
        </a:p>
      </dgm:t>
    </dgm:pt>
    <dgm:pt modelId="{D53F081A-2252-455E-9041-5AC04FFD555C}" type="parTrans" cxnId="{1A08C1AD-1B32-4C48-A32C-7BB47106AEC8}">
      <dgm:prSet/>
      <dgm:spPr/>
      <dgm:t>
        <a:bodyPr/>
        <a:lstStyle/>
        <a:p>
          <a:endParaRPr lang="de-DE"/>
        </a:p>
      </dgm:t>
    </dgm:pt>
    <dgm:pt modelId="{6169AC4F-ED54-4A81-AF3D-8CBCBBDD957A}" type="sibTrans" cxnId="{1A08C1AD-1B32-4C48-A32C-7BB47106AEC8}">
      <dgm:prSet/>
      <dgm:spPr/>
      <dgm:t>
        <a:bodyPr/>
        <a:lstStyle/>
        <a:p>
          <a:endParaRPr lang="de-DE"/>
        </a:p>
      </dgm:t>
    </dgm:pt>
    <dgm:pt modelId="{DE04D3C1-9142-4820-8E6F-B05F39705E12}">
      <dgm:prSet/>
      <dgm:spPr/>
      <dgm:t>
        <a:bodyPr/>
        <a:lstStyle/>
        <a:p>
          <a:pPr rtl="0"/>
          <a:r>
            <a:rPr lang="de-CH"/>
            <a:t>Trainings</a:t>
          </a:r>
        </a:p>
      </dgm:t>
    </dgm:pt>
    <dgm:pt modelId="{838CFB9A-7371-46CB-BA16-8EF83E833FC7}" type="parTrans" cxnId="{C065A13C-DFCD-4B2F-AAB6-CFFF13B49973}">
      <dgm:prSet/>
      <dgm:spPr/>
      <dgm:t>
        <a:bodyPr/>
        <a:lstStyle/>
        <a:p>
          <a:endParaRPr lang="de-DE"/>
        </a:p>
      </dgm:t>
    </dgm:pt>
    <dgm:pt modelId="{D92823DF-2631-42B8-A7C0-077756E480B0}" type="sibTrans" cxnId="{C065A13C-DFCD-4B2F-AAB6-CFFF13B49973}">
      <dgm:prSet/>
      <dgm:spPr/>
      <dgm:t>
        <a:bodyPr/>
        <a:lstStyle/>
        <a:p>
          <a:endParaRPr lang="de-DE"/>
        </a:p>
      </dgm:t>
    </dgm:pt>
    <dgm:pt modelId="{DD7F90CF-7E28-420C-820A-587AFEAA7AB8}">
      <dgm:prSet/>
      <dgm:spPr/>
      <dgm:t>
        <a:bodyPr/>
        <a:lstStyle/>
        <a:p>
          <a:pPr rtl="0"/>
          <a:r>
            <a:rPr lang="de-CH" b="1"/>
            <a:t>Not </a:t>
          </a:r>
          <a:r>
            <a:rPr lang="de-CH" b="1" err="1"/>
            <a:t>enough</a:t>
          </a:r>
          <a:r>
            <a:rPr lang="de-CH" b="1"/>
            <a:t> </a:t>
          </a:r>
          <a:r>
            <a:rPr lang="de-CH" b="1" err="1"/>
            <a:t>ressources</a:t>
          </a:r>
          <a:r>
            <a:rPr lang="de-CH" b="1"/>
            <a:t> </a:t>
          </a:r>
          <a:r>
            <a:rPr lang="de-CH" err="1"/>
            <a:t>for</a:t>
          </a:r>
          <a:r>
            <a:rPr lang="de-CH"/>
            <a:t> </a:t>
          </a:r>
          <a:r>
            <a:rPr lang="de-CH" err="1"/>
            <a:t>enough</a:t>
          </a:r>
          <a:r>
            <a:rPr lang="de-CH"/>
            <a:t> intensive </a:t>
          </a:r>
          <a:r>
            <a:rPr lang="de-CH" err="1"/>
            <a:t>and</a:t>
          </a:r>
          <a:r>
            <a:rPr lang="de-CH"/>
            <a:t> </a:t>
          </a:r>
          <a:r>
            <a:rPr lang="de-CH" err="1"/>
            <a:t>specific</a:t>
          </a:r>
          <a:r>
            <a:rPr lang="de-CH"/>
            <a:t> </a:t>
          </a:r>
          <a:r>
            <a:rPr lang="de-CH" err="1"/>
            <a:t>trainings</a:t>
          </a:r>
          <a:r>
            <a:rPr lang="de-CH"/>
            <a:t> </a:t>
          </a:r>
          <a:r>
            <a:rPr lang="de-CH" err="1"/>
            <a:t>depending</a:t>
          </a:r>
          <a:r>
            <a:rPr lang="de-CH"/>
            <a:t> on </a:t>
          </a:r>
          <a:r>
            <a:rPr lang="de-CH" err="1"/>
            <a:t>preconditions</a:t>
          </a:r>
          <a:endParaRPr lang="de-CH"/>
        </a:p>
      </dgm:t>
    </dgm:pt>
    <dgm:pt modelId="{251092D8-B264-428F-8D62-F8FD85064CE0}" type="parTrans" cxnId="{675A1FBD-81B2-44B6-A3C5-71AA5AC8D5C5}">
      <dgm:prSet/>
      <dgm:spPr/>
      <dgm:t>
        <a:bodyPr/>
        <a:lstStyle/>
        <a:p>
          <a:endParaRPr lang="de-DE"/>
        </a:p>
      </dgm:t>
    </dgm:pt>
    <dgm:pt modelId="{12CB0F2F-BDE8-442F-BC0B-39311377E55D}" type="sibTrans" cxnId="{675A1FBD-81B2-44B6-A3C5-71AA5AC8D5C5}">
      <dgm:prSet/>
      <dgm:spPr/>
      <dgm:t>
        <a:bodyPr/>
        <a:lstStyle/>
        <a:p>
          <a:endParaRPr lang="de-DE"/>
        </a:p>
      </dgm:t>
    </dgm:pt>
    <dgm:pt modelId="{D4C8259B-2EC2-4D75-A9EB-6238E01E5079}" type="pres">
      <dgm:prSet presAssocID="{F69F356B-B058-48D9-9809-8A4842AA85C3}" presName="linear" presStyleCnt="0">
        <dgm:presLayoutVars>
          <dgm:dir/>
          <dgm:animLvl val="lvl"/>
          <dgm:resizeHandles val="exact"/>
        </dgm:presLayoutVars>
      </dgm:prSet>
      <dgm:spPr/>
    </dgm:pt>
    <dgm:pt modelId="{73E4A70A-0C58-422B-ACD8-85D2102BA99F}" type="pres">
      <dgm:prSet presAssocID="{EA0331DF-364F-4C57-B422-8EF9189B231A}" presName="parentLin" presStyleCnt="0"/>
      <dgm:spPr/>
    </dgm:pt>
    <dgm:pt modelId="{166C2245-D366-49E8-9D93-BC8C835ADA76}" type="pres">
      <dgm:prSet presAssocID="{EA0331DF-364F-4C57-B422-8EF9189B231A}" presName="parentLeftMargin" presStyleLbl="node1" presStyleIdx="0" presStyleCnt="4"/>
      <dgm:spPr/>
    </dgm:pt>
    <dgm:pt modelId="{DD787816-62AB-4B49-B7CF-667F09CFFA94}" type="pres">
      <dgm:prSet presAssocID="{EA0331DF-364F-4C57-B422-8EF9189B23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81742B-4CE1-4F05-99A8-299A5B19EB3B}" type="pres">
      <dgm:prSet presAssocID="{EA0331DF-364F-4C57-B422-8EF9189B231A}" presName="negativeSpace" presStyleCnt="0"/>
      <dgm:spPr/>
    </dgm:pt>
    <dgm:pt modelId="{503B002A-AEDC-4A15-A0C8-8AFFB24EACAD}" type="pres">
      <dgm:prSet presAssocID="{EA0331DF-364F-4C57-B422-8EF9189B231A}" presName="childText" presStyleLbl="conFgAcc1" presStyleIdx="0" presStyleCnt="4">
        <dgm:presLayoutVars>
          <dgm:bulletEnabled val="1"/>
        </dgm:presLayoutVars>
      </dgm:prSet>
      <dgm:spPr/>
    </dgm:pt>
    <dgm:pt modelId="{6F4E6947-1261-48C1-9FEA-C40D651CD1D8}" type="pres">
      <dgm:prSet presAssocID="{39C26A18-2F92-4A00-95D6-3D0713819552}" presName="spaceBetweenRectangles" presStyleCnt="0"/>
      <dgm:spPr/>
    </dgm:pt>
    <dgm:pt modelId="{8B3E050F-A7BF-4997-AC6F-700EEB293D95}" type="pres">
      <dgm:prSet presAssocID="{DD11830D-200F-4966-A923-6810A43F46FB}" presName="parentLin" presStyleCnt="0"/>
      <dgm:spPr/>
    </dgm:pt>
    <dgm:pt modelId="{64622D77-7FBB-4612-A484-AA4AE7723C07}" type="pres">
      <dgm:prSet presAssocID="{DD11830D-200F-4966-A923-6810A43F46FB}" presName="parentLeftMargin" presStyleLbl="node1" presStyleIdx="0" presStyleCnt="4"/>
      <dgm:spPr/>
    </dgm:pt>
    <dgm:pt modelId="{043633E9-7523-4E20-9C30-FB55741E449F}" type="pres">
      <dgm:prSet presAssocID="{DD11830D-200F-4966-A923-6810A43F46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B88498-B8F6-412E-9923-BB4A0CB4294A}" type="pres">
      <dgm:prSet presAssocID="{DD11830D-200F-4966-A923-6810A43F46FB}" presName="negativeSpace" presStyleCnt="0"/>
      <dgm:spPr/>
    </dgm:pt>
    <dgm:pt modelId="{CBE710B5-31B2-4356-A06E-DDEEABD9B963}" type="pres">
      <dgm:prSet presAssocID="{DD11830D-200F-4966-A923-6810A43F46FB}" presName="childText" presStyleLbl="conFgAcc1" presStyleIdx="1" presStyleCnt="4">
        <dgm:presLayoutVars>
          <dgm:bulletEnabled val="1"/>
        </dgm:presLayoutVars>
      </dgm:prSet>
      <dgm:spPr/>
    </dgm:pt>
    <dgm:pt modelId="{55E3C5A5-0F70-46BB-8E2F-4ACB26199A53}" type="pres">
      <dgm:prSet presAssocID="{96E055CA-A993-4BEF-A589-D08864F20772}" presName="spaceBetweenRectangles" presStyleCnt="0"/>
      <dgm:spPr/>
    </dgm:pt>
    <dgm:pt modelId="{8C41627B-1972-4D9F-A040-C465A633ACD8}" type="pres">
      <dgm:prSet presAssocID="{716C9DB6-DF7A-442B-83B0-EBC83398B0BA}" presName="parentLin" presStyleCnt="0"/>
      <dgm:spPr/>
    </dgm:pt>
    <dgm:pt modelId="{A978AB13-8D6A-4812-A430-C09F867AE5B2}" type="pres">
      <dgm:prSet presAssocID="{716C9DB6-DF7A-442B-83B0-EBC83398B0BA}" presName="parentLeftMargin" presStyleLbl="node1" presStyleIdx="1" presStyleCnt="4"/>
      <dgm:spPr/>
    </dgm:pt>
    <dgm:pt modelId="{456DE7C9-B131-4759-80F6-2E09A80C89F4}" type="pres">
      <dgm:prSet presAssocID="{716C9DB6-DF7A-442B-83B0-EBC83398B0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5B608F-D197-4A51-BD92-B5E29A7FCAFF}" type="pres">
      <dgm:prSet presAssocID="{716C9DB6-DF7A-442B-83B0-EBC83398B0BA}" presName="negativeSpace" presStyleCnt="0"/>
      <dgm:spPr/>
    </dgm:pt>
    <dgm:pt modelId="{704415C6-71C6-492F-9EFD-F3CA9680697D}" type="pres">
      <dgm:prSet presAssocID="{716C9DB6-DF7A-442B-83B0-EBC83398B0BA}" presName="childText" presStyleLbl="conFgAcc1" presStyleIdx="2" presStyleCnt="4">
        <dgm:presLayoutVars>
          <dgm:bulletEnabled val="1"/>
        </dgm:presLayoutVars>
      </dgm:prSet>
      <dgm:spPr/>
    </dgm:pt>
    <dgm:pt modelId="{1BF2C902-8AB7-46F5-A277-6EB7D279D3D6}" type="pres">
      <dgm:prSet presAssocID="{332C6618-A133-4C5F-B2DA-579E83E3D912}" presName="spaceBetweenRectangles" presStyleCnt="0"/>
      <dgm:spPr/>
    </dgm:pt>
    <dgm:pt modelId="{481B91B1-0367-448E-A7C3-3CD5E8FD8257}" type="pres">
      <dgm:prSet presAssocID="{DE04D3C1-9142-4820-8E6F-B05F39705E12}" presName="parentLin" presStyleCnt="0"/>
      <dgm:spPr/>
    </dgm:pt>
    <dgm:pt modelId="{5F2E33A1-BCC2-4D87-9B0B-B41E7B19B93F}" type="pres">
      <dgm:prSet presAssocID="{DE04D3C1-9142-4820-8E6F-B05F39705E12}" presName="parentLeftMargin" presStyleLbl="node1" presStyleIdx="2" presStyleCnt="4"/>
      <dgm:spPr/>
    </dgm:pt>
    <dgm:pt modelId="{7FC9EF9A-725F-4E66-A067-07788B9D98D4}" type="pres">
      <dgm:prSet presAssocID="{DE04D3C1-9142-4820-8E6F-B05F39705E1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8353DB0-0A50-42B9-B1C7-0C15FDBE3125}" type="pres">
      <dgm:prSet presAssocID="{DE04D3C1-9142-4820-8E6F-B05F39705E12}" presName="negativeSpace" presStyleCnt="0"/>
      <dgm:spPr/>
    </dgm:pt>
    <dgm:pt modelId="{8F6F8212-AA3A-4ED9-BDCD-081312824ACF}" type="pres">
      <dgm:prSet presAssocID="{DE04D3C1-9142-4820-8E6F-B05F39705E1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AF2404-3227-40DE-A203-EB4BD7282B7A}" type="presOf" srcId="{974B08B7-0A68-49BE-977C-549177216558}" destId="{CBE710B5-31B2-4356-A06E-DDEEABD9B963}" srcOrd="0" destOrd="1" presId="urn:microsoft.com/office/officeart/2005/8/layout/list1"/>
    <dgm:cxn modelId="{5FDA8405-0823-4439-A9D0-51AF0F8398A8}" srcId="{F69F356B-B058-48D9-9809-8A4842AA85C3}" destId="{716C9DB6-DF7A-442B-83B0-EBC83398B0BA}" srcOrd="2" destOrd="0" parTransId="{464BA6F8-7A3C-4C9F-BF4F-34B9A514BF4D}" sibTransId="{332C6618-A133-4C5F-B2DA-579E83E3D912}"/>
    <dgm:cxn modelId="{C0F06A16-E1C3-4A9D-8789-0DA54163AE0C}" type="presOf" srcId="{D921CF8B-668A-4326-A8CA-070E26F14E81}" destId="{704415C6-71C6-492F-9EFD-F3CA9680697D}" srcOrd="0" destOrd="2" presId="urn:microsoft.com/office/officeart/2005/8/layout/list1"/>
    <dgm:cxn modelId="{69CDD718-AB8E-4CED-A5E9-1D8EAE3927A5}" type="presOf" srcId="{AEC26CDB-F650-4E02-98A4-F128357E1FC6}" destId="{CBE710B5-31B2-4356-A06E-DDEEABD9B963}" srcOrd="0" destOrd="2" presId="urn:microsoft.com/office/officeart/2005/8/layout/list1"/>
    <dgm:cxn modelId="{6B58A820-CA4F-4018-B1C0-67874F785ECB}" srcId="{F69F356B-B058-48D9-9809-8A4842AA85C3}" destId="{EA0331DF-364F-4C57-B422-8EF9189B231A}" srcOrd="0" destOrd="0" parTransId="{1541FEDE-90D1-49F9-8EB4-AE6502C927A9}" sibTransId="{39C26A18-2F92-4A00-95D6-3D0713819552}"/>
    <dgm:cxn modelId="{4C1EDD2A-E543-4D2B-ADC7-4AB38A585B4F}" srcId="{DD11830D-200F-4966-A923-6810A43F46FB}" destId="{BB6C215E-575F-44CB-AC6E-710004CB2209}" srcOrd="0" destOrd="0" parTransId="{A409403C-FA6B-4B1F-AD6D-AA3E94079B7B}" sibTransId="{D73372FA-7FE5-41A1-804E-44D213850CE5}"/>
    <dgm:cxn modelId="{4A0A5B34-4398-4796-A7E4-E7348A5429E2}" type="presOf" srcId="{05EBCA54-3707-4BDB-BDAA-055794C17E46}" destId="{503B002A-AEDC-4A15-A0C8-8AFFB24EACAD}" srcOrd="0" destOrd="1" presId="urn:microsoft.com/office/officeart/2005/8/layout/list1"/>
    <dgm:cxn modelId="{C065A13C-DFCD-4B2F-AAB6-CFFF13B49973}" srcId="{F69F356B-B058-48D9-9809-8A4842AA85C3}" destId="{DE04D3C1-9142-4820-8E6F-B05F39705E12}" srcOrd="3" destOrd="0" parTransId="{838CFB9A-7371-46CB-BA16-8EF83E833FC7}" sibTransId="{D92823DF-2631-42B8-A7C0-077756E480B0}"/>
    <dgm:cxn modelId="{D34B785B-9F52-4A96-ADDA-43DE9F3F408D}" type="presOf" srcId="{BB6C215E-575F-44CB-AC6E-710004CB2209}" destId="{CBE710B5-31B2-4356-A06E-DDEEABD9B963}" srcOrd="0" destOrd="0" presId="urn:microsoft.com/office/officeart/2005/8/layout/list1"/>
    <dgm:cxn modelId="{FA45365C-E95D-40C6-8284-CF17AC84F2C5}" type="presOf" srcId="{DD11830D-200F-4966-A923-6810A43F46FB}" destId="{043633E9-7523-4E20-9C30-FB55741E449F}" srcOrd="1" destOrd="0" presId="urn:microsoft.com/office/officeart/2005/8/layout/list1"/>
    <dgm:cxn modelId="{E516465C-5CA8-45F8-9F2A-D3DD82723026}" type="presOf" srcId="{60C7E53F-948D-4C38-9C62-42EDFCD42F34}" destId="{CBE710B5-31B2-4356-A06E-DDEEABD9B963}" srcOrd="0" destOrd="3" presId="urn:microsoft.com/office/officeart/2005/8/layout/list1"/>
    <dgm:cxn modelId="{A9EBA35F-7BB3-4D73-82DB-A431D53ACA18}" type="presOf" srcId="{716C9DB6-DF7A-442B-83B0-EBC83398B0BA}" destId="{A978AB13-8D6A-4812-A430-C09F867AE5B2}" srcOrd="0" destOrd="0" presId="urn:microsoft.com/office/officeart/2005/8/layout/list1"/>
    <dgm:cxn modelId="{2E89AF45-D02F-4275-8282-2BA5B3C6BD7A}" srcId="{EA0331DF-364F-4C57-B422-8EF9189B231A}" destId="{988EB09A-699F-4EA7-BB44-372ED2C9EFA1}" srcOrd="0" destOrd="0" parTransId="{039BA311-D90C-4FD2-94F6-EE51C0EE3844}" sibTransId="{6987F421-292C-43DD-A195-1298C25E9A1B}"/>
    <dgm:cxn modelId="{19A1644D-87A5-4EB1-88DF-9FDDE240CC77}" type="presOf" srcId="{DE04D3C1-9142-4820-8E6F-B05F39705E12}" destId="{7FC9EF9A-725F-4E66-A067-07788B9D98D4}" srcOrd="1" destOrd="0" presId="urn:microsoft.com/office/officeart/2005/8/layout/list1"/>
    <dgm:cxn modelId="{AB26AF4F-837D-4A80-AA71-46C99CDFCAB1}" srcId="{716C9DB6-DF7A-442B-83B0-EBC83398B0BA}" destId="{7B8E4985-DCBD-47F7-BB2E-169F0C8BC92C}" srcOrd="0" destOrd="0" parTransId="{C8EC90C3-2581-40B1-9FC5-D5A7C44FF502}" sibTransId="{D28A9E26-95F2-4520-979C-8FA3C71F023B}"/>
    <dgm:cxn modelId="{C67E1A54-5BB8-49D4-9FE5-662437EE3EDB}" type="presOf" srcId="{AAA6ECE8-E290-4223-BC7F-6E141398255A}" destId="{704415C6-71C6-492F-9EFD-F3CA9680697D}" srcOrd="0" destOrd="1" presId="urn:microsoft.com/office/officeart/2005/8/layout/list1"/>
    <dgm:cxn modelId="{9B7BF658-ED20-400D-83C0-5D549E5531BE}" type="presOf" srcId="{988EB09A-699F-4EA7-BB44-372ED2C9EFA1}" destId="{503B002A-AEDC-4A15-A0C8-8AFFB24EACAD}" srcOrd="0" destOrd="0" presId="urn:microsoft.com/office/officeart/2005/8/layout/list1"/>
    <dgm:cxn modelId="{A8176E7C-03BA-478D-A494-11D18A9A4FA7}" srcId="{F69F356B-B058-48D9-9809-8A4842AA85C3}" destId="{DD11830D-200F-4966-A923-6810A43F46FB}" srcOrd="1" destOrd="0" parTransId="{97809C1F-F752-4719-9B2A-7F119F7FCBF8}" sibTransId="{96E055CA-A993-4BEF-A589-D08864F20772}"/>
    <dgm:cxn modelId="{8B29207D-390F-467E-8CCE-FE54C1C74266}" srcId="{DD11830D-200F-4966-A923-6810A43F46FB}" destId="{60C7E53F-948D-4C38-9C62-42EDFCD42F34}" srcOrd="1" destOrd="0" parTransId="{011F4B0A-6F19-4BDA-8F63-223D23013BBF}" sibTransId="{102857E4-D715-4DB1-BF67-95D2D573C82B}"/>
    <dgm:cxn modelId="{7228AD81-49AA-4DF1-AEA7-FC3911EFAD63}" type="presOf" srcId="{DD7F90CF-7E28-420C-820A-587AFEAA7AB8}" destId="{8F6F8212-AA3A-4ED9-BDCD-081312824ACF}" srcOrd="0" destOrd="0" presId="urn:microsoft.com/office/officeart/2005/8/layout/list1"/>
    <dgm:cxn modelId="{7712D382-D106-4BD0-8F89-12449B5669E1}" srcId="{716C9DB6-DF7A-442B-83B0-EBC83398B0BA}" destId="{AAA6ECE8-E290-4223-BC7F-6E141398255A}" srcOrd="1" destOrd="0" parTransId="{9A47B876-63B3-448F-900E-F99B1590B971}" sibTransId="{0A6C65A8-107A-4D78-AB58-B512DCD74450}"/>
    <dgm:cxn modelId="{239B3484-03A5-4DAC-923C-4C9DD4C2D26E}" srcId="{60C7E53F-948D-4C38-9C62-42EDFCD42F34}" destId="{10C3C9D6-EFA8-433E-B847-758052F1293F}" srcOrd="0" destOrd="0" parTransId="{B75844DA-937A-4A68-A71F-E62A3A203F09}" sibTransId="{531F46CD-7B99-48DF-87A4-4EA54072E3FB}"/>
    <dgm:cxn modelId="{7D221A87-EFC5-48E4-B49F-81277502CA76}" srcId="{BB6C215E-575F-44CB-AC6E-710004CB2209}" destId="{974B08B7-0A68-49BE-977C-549177216558}" srcOrd="0" destOrd="0" parTransId="{728CC8BB-48C1-448C-8E98-701AB7C6D552}" sibTransId="{F3B50017-71FE-4A0E-8C65-54D9894849EA}"/>
    <dgm:cxn modelId="{1A0BE991-E86E-4860-A97B-009CCA2A4994}" type="presOf" srcId="{EA0331DF-364F-4C57-B422-8EF9189B231A}" destId="{166C2245-D366-49E8-9D93-BC8C835ADA76}" srcOrd="0" destOrd="0" presId="urn:microsoft.com/office/officeart/2005/8/layout/list1"/>
    <dgm:cxn modelId="{999B7597-60E5-4A8E-8411-1CD19AC94812}" type="presOf" srcId="{B1D33160-ECB0-4873-B7BB-D8FD9C024F9B}" destId="{CBE710B5-31B2-4356-A06E-DDEEABD9B963}" srcOrd="0" destOrd="5" presId="urn:microsoft.com/office/officeart/2005/8/layout/list1"/>
    <dgm:cxn modelId="{9974A899-8AC7-4479-8FAF-CEB38C670FCC}" type="presOf" srcId="{DD11830D-200F-4966-A923-6810A43F46FB}" destId="{64622D77-7FBB-4612-A484-AA4AE7723C07}" srcOrd="0" destOrd="0" presId="urn:microsoft.com/office/officeart/2005/8/layout/list1"/>
    <dgm:cxn modelId="{AA1B34A1-FBB0-4AB2-BC76-C7CB1B78F398}" srcId="{EA0331DF-364F-4C57-B422-8EF9189B231A}" destId="{05EBCA54-3707-4BDB-BDAA-055794C17E46}" srcOrd="1" destOrd="0" parTransId="{B7F54F49-5A91-43E9-A259-2BFCC8F14597}" sibTransId="{1845131F-012F-465B-AFEA-AC9F63D9E3B7}"/>
    <dgm:cxn modelId="{C0B667A8-101D-4EB8-A950-274BAEE30239}" type="presOf" srcId="{10C3C9D6-EFA8-433E-B847-758052F1293F}" destId="{CBE710B5-31B2-4356-A06E-DDEEABD9B963}" srcOrd="0" destOrd="4" presId="urn:microsoft.com/office/officeart/2005/8/layout/list1"/>
    <dgm:cxn modelId="{1A08C1AD-1B32-4C48-A32C-7BB47106AEC8}" srcId="{716C9DB6-DF7A-442B-83B0-EBC83398B0BA}" destId="{D921CF8B-668A-4326-A8CA-070E26F14E81}" srcOrd="2" destOrd="0" parTransId="{D53F081A-2252-455E-9041-5AC04FFD555C}" sibTransId="{6169AC4F-ED54-4A81-AF3D-8CBCBBDD957A}"/>
    <dgm:cxn modelId="{675A1FBD-81B2-44B6-A3C5-71AA5AC8D5C5}" srcId="{DE04D3C1-9142-4820-8E6F-B05F39705E12}" destId="{DD7F90CF-7E28-420C-820A-587AFEAA7AB8}" srcOrd="0" destOrd="0" parTransId="{251092D8-B264-428F-8D62-F8FD85064CE0}" sibTransId="{12CB0F2F-BDE8-442F-BC0B-39311377E55D}"/>
    <dgm:cxn modelId="{731C73C8-6376-422B-AA76-B5D74F2CF364}" type="presOf" srcId="{EA0331DF-364F-4C57-B422-8EF9189B231A}" destId="{DD787816-62AB-4B49-B7CF-667F09CFFA94}" srcOrd="1" destOrd="0" presId="urn:microsoft.com/office/officeart/2005/8/layout/list1"/>
    <dgm:cxn modelId="{00957BD0-CE83-488F-9909-0AF074829CCE}" srcId="{BB6C215E-575F-44CB-AC6E-710004CB2209}" destId="{AEC26CDB-F650-4E02-98A4-F128357E1FC6}" srcOrd="1" destOrd="0" parTransId="{702227BA-CA75-4FFC-8A9F-CEBF710E5153}" sibTransId="{92EDCAA8-7724-4C7B-A58F-8E00562184D0}"/>
    <dgm:cxn modelId="{E9013DDE-0CF1-4823-8310-B4EF4D1A6B11}" type="presOf" srcId="{716C9DB6-DF7A-442B-83B0-EBC83398B0BA}" destId="{456DE7C9-B131-4759-80F6-2E09A80C89F4}" srcOrd="1" destOrd="0" presId="urn:microsoft.com/office/officeart/2005/8/layout/list1"/>
    <dgm:cxn modelId="{4D7611E8-E0A9-463A-B13D-EC2687E5493D}" srcId="{60C7E53F-948D-4C38-9C62-42EDFCD42F34}" destId="{B1D33160-ECB0-4873-B7BB-D8FD9C024F9B}" srcOrd="1" destOrd="0" parTransId="{F7F54EF9-AC52-472D-A508-FDA28B5BE8CA}" sibTransId="{CC2580A9-1AC0-4F64-B327-E5BAE6BEFA32}"/>
    <dgm:cxn modelId="{FA4B23EA-F63A-4464-AF5D-0521D792D52A}" type="presOf" srcId="{F69F356B-B058-48D9-9809-8A4842AA85C3}" destId="{D4C8259B-2EC2-4D75-A9EB-6238E01E5079}" srcOrd="0" destOrd="0" presId="urn:microsoft.com/office/officeart/2005/8/layout/list1"/>
    <dgm:cxn modelId="{AE11EFF2-3D41-4564-AB20-1EC2E4DEC78B}" type="presOf" srcId="{7B8E4985-DCBD-47F7-BB2E-169F0C8BC92C}" destId="{704415C6-71C6-492F-9EFD-F3CA9680697D}" srcOrd="0" destOrd="0" presId="urn:microsoft.com/office/officeart/2005/8/layout/list1"/>
    <dgm:cxn modelId="{75C804FD-C9E4-4D48-A17A-75E40623BB70}" type="presOf" srcId="{DE04D3C1-9142-4820-8E6F-B05F39705E12}" destId="{5F2E33A1-BCC2-4D87-9B0B-B41E7B19B93F}" srcOrd="0" destOrd="0" presId="urn:microsoft.com/office/officeart/2005/8/layout/list1"/>
    <dgm:cxn modelId="{8016ED8F-CCB1-449F-BDAC-6E4398ADD688}" type="presParOf" srcId="{D4C8259B-2EC2-4D75-A9EB-6238E01E5079}" destId="{73E4A70A-0C58-422B-ACD8-85D2102BA99F}" srcOrd="0" destOrd="0" presId="urn:microsoft.com/office/officeart/2005/8/layout/list1"/>
    <dgm:cxn modelId="{28279A30-1898-473F-9DE9-F89975AE6D3C}" type="presParOf" srcId="{73E4A70A-0C58-422B-ACD8-85D2102BA99F}" destId="{166C2245-D366-49E8-9D93-BC8C835ADA76}" srcOrd="0" destOrd="0" presId="urn:microsoft.com/office/officeart/2005/8/layout/list1"/>
    <dgm:cxn modelId="{C8873800-9587-4EC7-AABC-BA5C1FEB97B2}" type="presParOf" srcId="{73E4A70A-0C58-422B-ACD8-85D2102BA99F}" destId="{DD787816-62AB-4B49-B7CF-667F09CFFA94}" srcOrd="1" destOrd="0" presId="urn:microsoft.com/office/officeart/2005/8/layout/list1"/>
    <dgm:cxn modelId="{106F5D64-3915-412D-81DE-6F14D3E0D935}" type="presParOf" srcId="{D4C8259B-2EC2-4D75-A9EB-6238E01E5079}" destId="{1F81742B-4CE1-4F05-99A8-299A5B19EB3B}" srcOrd="1" destOrd="0" presId="urn:microsoft.com/office/officeart/2005/8/layout/list1"/>
    <dgm:cxn modelId="{FDE2991D-8441-453C-BD6A-FF11795A2E8C}" type="presParOf" srcId="{D4C8259B-2EC2-4D75-A9EB-6238E01E5079}" destId="{503B002A-AEDC-4A15-A0C8-8AFFB24EACAD}" srcOrd="2" destOrd="0" presId="urn:microsoft.com/office/officeart/2005/8/layout/list1"/>
    <dgm:cxn modelId="{BA20A6CA-0892-4388-88C8-1BD8A42E173F}" type="presParOf" srcId="{D4C8259B-2EC2-4D75-A9EB-6238E01E5079}" destId="{6F4E6947-1261-48C1-9FEA-C40D651CD1D8}" srcOrd="3" destOrd="0" presId="urn:microsoft.com/office/officeart/2005/8/layout/list1"/>
    <dgm:cxn modelId="{A9D6523A-93E7-4B9E-B010-84747B22A3B0}" type="presParOf" srcId="{D4C8259B-2EC2-4D75-A9EB-6238E01E5079}" destId="{8B3E050F-A7BF-4997-AC6F-700EEB293D95}" srcOrd="4" destOrd="0" presId="urn:microsoft.com/office/officeart/2005/8/layout/list1"/>
    <dgm:cxn modelId="{2F3E6283-1A3A-4E09-A350-E612C55EA3D1}" type="presParOf" srcId="{8B3E050F-A7BF-4997-AC6F-700EEB293D95}" destId="{64622D77-7FBB-4612-A484-AA4AE7723C07}" srcOrd="0" destOrd="0" presId="urn:microsoft.com/office/officeart/2005/8/layout/list1"/>
    <dgm:cxn modelId="{F89C3374-8065-48EE-A8A5-0E9A84FAFCEE}" type="presParOf" srcId="{8B3E050F-A7BF-4997-AC6F-700EEB293D95}" destId="{043633E9-7523-4E20-9C30-FB55741E449F}" srcOrd="1" destOrd="0" presId="urn:microsoft.com/office/officeart/2005/8/layout/list1"/>
    <dgm:cxn modelId="{FC981085-E36A-407F-A90F-8765022CFF69}" type="presParOf" srcId="{D4C8259B-2EC2-4D75-A9EB-6238E01E5079}" destId="{57B88498-B8F6-412E-9923-BB4A0CB4294A}" srcOrd="5" destOrd="0" presId="urn:microsoft.com/office/officeart/2005/8/layout/list1"/>
    <dgm:cxn modelId="{9C043DFE-5752-4225-BB70-BD626D1CCF3B}" type="presParOf" srcId="{D4C8259B-2EC2-4D75-A9EB-6238E01E5079}" destId="{CBE710B5-31B2-4356-A06E-DDEEABD9B963}" srcOrd="6" destOrd="0" presId="urn:microsoft.com/office/officeart/2005/8/layout/list1"/>
    <dgm:cxn modelId="{BC957706-B3C5-46B1-9738-223184C06E92}" type="presParOf" srcId="{D4C8259B-2EC2-4D75-A9EB-6238E01E5079}" destId="{55E3C5A5-0F70-46BB-8E2F-4ACB26199A53}" srcOrd="7" destOrd="0" presId="urn:microsoft.com/office/officeart/2005/8/layout/list1"/>
    <dgm:cxn modelId="{4D1F6D4D-9B34-42FD-9B7A-B83A58BB67AA}" type="presParOf" srcId="{D4C8259B-2EC2-4D75-A9EB-6238E01E5079}" destId="{8C41627B-1972-4D9F-A040-C465A633ACD8}" srcOrd="8" destOrd="0" presId="urn:microsoft.com/office/officeart/2005/8/layout/list1"/>
    <dgm:cxn modelId="{8CB2C889-6797-4D55-B04D-B1E372A254A7}" type="presParOf" srcId="{8C41627B-1972-4D9F-A040-C465A633ACD8}" destId="{A978AB13-8D6A-4812-A430-C09F867AE5B2}" srcOrd="0" destOrd="0" presId="urn:microsoft.com/office/officeart/2005/8/layout/list1"/>
    <dgm:cxn modelId="{B44CD3B1-E93E-487D-9F1B-B0A551381313}" type="presParOf" srcId="{8C41627B-1972-4D9F-A040-C465A633ACD8}" destId="{456DE7C9-B131-4759-80F6-2E09A80C89F4}" srcOrd="1" destOrd="0" presId="urn:microsoft.com/office/officeart/2005/8/layout/list1"/>
    <dgm:cxn modelId="{1331FF3B-B0C5-4619-A971-414223AC58A4}" type="presParOf" srcId="{D4C8259B-2EC2-4D75-A9EB-6238E01E5079}" destId="{975B608F-D197-4A51-BD92-B5E29A7FCAFF}" srcOrd="9" destOrd="0" presId="urn:microsoft.com/office/officeart/2005/8/layout/list1"/>
    <dgm:cxn modelId="{7534152A-F7EE-45E5-A708-D26F1E0FD623}" type="presParOf" srcId="{D4C8259B-2EC2-4D75-A9EB-6238E01E5079}" destId="{704415C6-71C6-492F-9EFD-F3CA9680697D}" srcOrd="10" destOrd="0" presId="urn:microsoft.com/office/officeart/2005/8/layout/list1"/>
    <dgm:cxn modelId="{B9837F6A-E5C4-4ABF-963A-706520E7E6F8}" type="presParOf" srcId="{D4C8259B-2EC2-4D75-A9EB-6238E01E5079}" destId="{1BF2C902-8AB7-46F5-A277-6EB7D279D3D6}" srcOrd="11" destOrd="0" presId="urn:microsoft.com/office/officeart/2005/8/layout/list1"/>
    <dgm:cxn modelId="{9CFDC15C-FE52-4E01-9715-DCFD16BE17CD}" type="presParOf" srcId="{D4C8259B-2EC2-4D75-A9EB-6238E01E5079}" destId="{481B91B1-0367-448E-A7C3-3CD5E8FD8257}" srcOrd="12" destOrd="0" presId="urn:microsoft.com/office/officeart/2005/8/layout/list1"/>
    <dgm:cxn modelId="{CC205F6E-5962-4A8A-B3F8-B56B01137C59}" type="presParOf" srcId="{481B91B1-0367-448E-A7C3-3CD5E8FD8257}" destId="{5F2E33A1-BCC2-4D87-9B0B-B41E7B19B93F}" srcOrd="0" destOrd="0" presId="urn:microsoft.com/office/officeart/2005/8/layout/list1"/>
    <dgm:cxn modelId="{A8C467E5-58FC-4A5F-8850-712566C984A4}" type="presParOf" srcId="{481B91B1-0367-448E-A7C3-3CD5E8FD8257}" destId="{7FC9EF9A-725F-4E66-A067-07788B9D98D4}" srcOrd="1" destOrd="0" presId="urn:microsoft.com/office/officeart/2005/8/layout/list1"/>
    <dgm:cxn modelId="{7782F18A-08CA-4FD2-9349-74514F49EA02}" type="presParOf" srcId="{D4C8259B-2EC2-4D75-A9EB-6238E01E5079}" destId="{28353DB0-0A50-42B9-B1C7-0C15FDBE3125}" srcOrd="13" destOrd="0" presId="urn:microsoft.com/office/officeart/2005/8/layout/list1"/>
    <dgm:cxn modelId="{2F1B8289-78B5-4640-9B8E-2072F4CD1804}" type="presParOf" srcId="{D4C8259B-2EC2-4D75-A9EB-6238E01E5079}" destId="{8F6F8212-AA3A-4ED9-BDCD-081312824A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98308-1AA0-4719-BF56-F9EB0AA01F0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FD22666B-32E4-4DA8-A0E6-B85614E6EB2C}">
      <dgm:prSet/>
      <dgm:spPr/>
      <dgm:t>
        <a:bodyPr/>
        <a:lstStyle/>
        <a:p>
          <a:pPr rtl="0"/>
          <a:r>
            <a:rPr lang="de-CH" err="1">
              <a:latin typeface="+mn-lt"/>
            </a:rPr>
            <a:t>Targeted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workshops</a:t>
          </a:r>
          <a:endParaRPr lang="de-CH">
            <a:latin typeface="+mn-lt"/>
          </a:endParaRPr>
        </a:p>
      </dgm:t>
    </dgm:pt>
    <dgm:pt modelId="{CA84CA1F-F988-4F5F-9DF9-7A7DDAB4E0CC}" type="parTrans" cxnId="{6F563449-377C-47EA-A9A7-5B9788CE41CA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3E12171-473D-4796-90ED-11635F7FB190}" type="sibTrans" cxnId="{6F563449-377C-47EA-A9A7-5B9788CE41CA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F02DBD45-D958-4294-A8F4-29E29DC4AAB6}">
      <dgm:prSet/>
      <dgm:spPr/>
      <dgm:t>
        <a:bodyPr/>
        <a:lstStyle/>
        <a:p>
          <a:pPr rtl="0"/>
          <a:r>
            <a:rPr lang="de-CH" err="1">
              <a:latin typeface="+mn-lt"/>
            </a:rPr>
            <a:t>For</a:t>
          </a:r>
          <a:r>
            <a:rPr lang="de-CH">
              <a:latin typeface="+mn-lt"/>
            </a:rPr>
            <a:t> </a:t>
          </a:r>
          <a:r>
            <a:rPr lang="de-CH" b="1" err="1">
              <a:latin typeface="+mn-lt"/>
            </a:rPr>
            <a:t>onboarding</a:t>
          </a:r>
          <a:r>
            <a:rPr lang="de-CH">
              <a:latin typeface="+mn-lt"/>
            </a:rPr>
            <a:t>: </a:t>
          </a:r>
          <a:r>
            <a:rPr lang="de-CH" err="1">
              <a:latin typeface="+mn-lt"/>
            </a:rPr>
            <a:t>show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people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how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it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can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be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used</a:t>
          </a:r>
          <a:endParaRPr lang="de-CH">
            <a:latin typeface="+mn-lt"/>
          </a:endParaRPr>
        </a:p>
      </dgm:t>
    </dgm:pt>
    <dgm:pt modelId="{0360B7C8-072B-485B-8FB6-2F70D4FE1346}" type="parTrans" cxnId="{DB925325-1B65-4E2F-93F8-A16ED7652954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34D5230-82D4-4FF6-9E85-3BD6A43B8330}" type="sibTrans" cxnId="{DB925325-1B65-4E2F-93F8-A16ED7652954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7ED75A66-7C6C-4D61-93D9-8C78B2193739}">
      <dgm:prSet/>
      <dgm:spPr/>
      <dgm:t>
        <a:bodyPr/>
        <a:lstStyle/>
        <a:p>
          <a:pPr rtl="0"/>
          <a:r>
            <a:rPr lang="de-CH" err="1">
              <a:latin typeface="+mn-lt"/>
            </a:rPr>
            <a:t>For</a:t>
          </a:r>
          <a:r>
            <a:rPr lang="de-CH">
              <a:latin typeface="+mn-lt"/>
            </a:rPr>
            <a:t> </a:t>
          </a:r>
          <a:r>
            <a:rPr lang="de-CH" b="1" err="1">
              <a:latin typeface="+mn-lt"/>
            </a:rPr>
            <a:t>requirements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engineering</a:t>
          </a:r>
          <a:r>
            <a:rPr lang="de-CH">
              <a:latin typeface="+mn-lt"/>
            </a:rPr>
            <a:t>: find out </a:t>
          </a:r>
          <a:r>
            <a:rPr lang="de-CH" err="1">
              <a:latin typeface="+mn-lt"/>
            </a:rPr>
            <a:t>what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people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want</a:t>
          </a:r>
          <a:endParaRPr lang="de-CH">
            <a:latin typeface="+mn-lt"/>
          </a:endParaRPr>
        </a:p>
      </dgm:t>
    </dgm:pt>
    <dgm:pt modelId="{092C6D9E-19B4-41CE-AF9E-64B358D4E5D3}" type="parTrans" cxnId="{A06D4AD0-E575-4559-94E5-85E88ACB8C2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3F0CDCE7-1EB2-4284-99C3-3B8EB8C9F4A7}" type="sibTrans" cxnId="{A06D4AD0-E575-4559-94E5-85E88ACB8C2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8406BFE5-D697-44DF-925F-A5FA287BA0F4}">
      <dgm:prSet/>
      <dgm:spPr/>
      <dgm:t>
        <a:bodyPr/>
        <a:lstStyle/>
        <a:p>
          <a:pPr rtl="0"/>
          <a:r>
            <a:rPr lang="de-CH" err="1">
              <a:latin typeface="+mn-lt"/>
            </a:rPr>
            <a:t>Specific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documentation</a:t>
          </a:r>
          <a:r>
            <a:rPr lang="de-CH">
              <a:latin typeface="+mn-lt"/>
            </a:rPr>
            <a:t> &amp; </a:t>
          </a:r>
          <a:r>
            <a:rPr lang="de-CH" err="1">
              <a:latin typeface="+mn-lt"/>
            </a:rPr>
            <a:t>trainings</a:t>
          </a:r>
          <a:endParaRPr lang="de-CH">
            <a:latin typeface="+mn-lt"/>
          </a:endParaRPr>
        </a:p>
      </dgm:t>
    </dgm:pt>
    <dgm:pt modelId="{CD67951F-A17B-42A0-98CE-BCB98F68B1E9}" type="parTrans" cxnId="{B48A1C5C-3B20-4F0E-8668-556C4C6D7833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DBF1184D-C214-4F1B-9DF1-4552192AF397}" type="sibTrans" cxnId="{B48A1C5C-3B20-4F0E-8668-556C4C6D7833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A5213F75-2122-41B5-B78C-DC5ABF00BBB0}">
      <dgm:prSet/>
      <dgm:spPr/>
      <dgm:t>
        <a:bodyPr/>
        <a:lstStyle/>
        <a:p>
          <a:pPr rtl="0"/>
          <a:r>
            <a:rPr lang="de-CH">
              <a:latin typeface="+mn-lt"/>
            </a:rPr>
            <a:t>Support </a:t>
          </a:r>
          <a:r>
            <a:rPr lang="de-CH" b="1">
              <a:latin typeface="+mn-lt"/>
            </a:rPr>
            <a:t>easy </a:t>
          </a:r>
          <a:r>
            <a:rPr lang="de-CH" b="1" err="1">
              <a:latin typeface="+mn-lt"/>
            </a:rPr>
            <a:t>self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learning</a:t>
          </a:r>
          <a:r>
            <a:rPr lang="de-CH" b="1">
              <a:latin typeface="+mn-lt"/>
            </a:rPr>
            <a:t> </a:t>
          </a:r>
          <a:r>
            <a:rPr lang="de-CH" err="1">
              <a:latin typeface="+mn-lt"/>
            </a:rPr>
            <a:t>to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reach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more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people</a:t>
          </a:r>
          <a:endParaRPr lang="de-CH">
            <a:latin typeface="+mn-lt"/>
          </a:endParaRPr>
        </a:p>
      </dgm:t>
    </dgm:pt>
    <dgm:pt modelId="{73E7793C-8845-4D7F-9178-77554DF8B04F}" type="parTrans" cxnId="{2279F585-AB6E-463D-9FD2-E5BCE3E1FB7C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CF3A8E84-579E-42DF-978E-9BFD11CDF830}" type="sibTrans" cxnId="{2279F585-AB6E-463D-9FD2-E5BCE3E1FB7C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8A6F22B8-BDFA-4B00-AA89-7D90547E4896}">
      <dgm:prSet/>
      <dgm:spPr/>
      <dgm:t>
        <a:bodyPr/>
        <a:lstStyle/>
        <a:p>
          <a:pPr rtl="0"/>
          <a:r>
            <a:rPr lang="de-CH" b="1">
              <a:latin typeface="+mn-lt"/>
            </a:rPr>
            <a:t>Highlight </a:t>
          </a:r>
          <a:r>
            <a:rPr lang="de-CH" b="1" err="1">
              <a:latin typeface="+mn-lt"/>
            </a:rPr>
            <a:t>information</a:t>
          </a:r>
          <a:r>
            <a:rPr lang="de-CH" b="1">
              <a:latin typeface="+mn-lt"/>
            </a:rPr>
            <a:t> </a:t>
          </a:r>
          <a:r>
            <a:rPr lang="de-CH" err="1">
              <a:latin typeface="+mn-lt"/>
            </a:rPr>
            <a:t>about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trainings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and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contact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for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support</a:t>
          </a:r>
          <a:endParaRPr lang="de-CH">
            <a:latin typeface="+mn-lt"/>
          </a:endParaRPr>
        </a:p>
      </dgm:t>
    </dgm:pt>
    <dgm:pt modelId="{8F6B49C5-EFB0-4365-B8AF-62EDA33DCE38}" type="parTrans" cxnId="{EB167969-97B1-42A7-938E-CDF2F46BF53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24F96B7A-3082-4A00-987B-7E68B4CA352D}" type="sibTrans" cxnId="{EB167969-97B1-42A7-938E-CDF2F46BF53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CF799A8-A015-43BF-A3CD-94EC41C53F21}">
      <dgm:prSet/>
      <dgm:spPr/>
      <dgm:t>
        <a:bodyPr/>
        <a:lstStyle/>
        <a:p>
          <a:pPr rtl="0"/>
          <a:r>
            <a:rPr lang="de-CH" b="1" err="1">
              <a:latin typeface="+mn-lt"/>
            </a:rPr>
            <a:t>Document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common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use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cases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and</a:t>
          </a:r>
          <a:r>
            <a:rPr lang="de-CH">
              <a:latin typeface="+mn-lt"/>
            </a:rPr>
            <a:t> </a:t>
          </a:r>
          <a:r>
            <a:rPr lang="de-CH" b="1" err="1">
              <a:latin typeface="+mn-lt"/>
            </a:rPr>
            <a:t>share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with</a:t>
          </a:r>
          <a:r>
            <a:rPr lang="de-CH">
              <a:latin typeface="+mn-lt"/>
            </a:rPr>
            <a:t> all </a:t>
          </a:r>
          <a:r>
            <a:rPr lang="de-CH" err="1">
              <a:latin typeface="+mn-lt"/>
            </a:rPr>
            <a:t>users</a:t>
          </a:r>
          <a:endParaRPr lang="de-CH">
            <a:latin typeface="+mn-lt"/>
          </a:endParaRPr>
        </a:p>
      </dgm:t>
    </dgm:pt>
    <dgm:pt modelId="{0775B167-7656-499E-B063-914A3F43136F}" type="parTrans" cxnId="{233DBB9F-ED95-4A3D-B333-EC54E81A54BC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21789965-277D-4AC0-9482-5F171DD4F2B8}" type="sibTrans" cxnId="{233DBB9F-ED95-4A3D-B333-EC54E81A54BC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A4318D6F-3329-422A-A956-9BA1A4499D6D}">
      <dgm:prSet/>
      <dgm:spPr/>
      <dgm:t>
        <a:bodyPr/>
        <a:lstStyle/>
        <a:p>
          <a:pPr rtl="0"/>
          <a:r>
            <a:rPr lang="en-US">
              <a:latin typeface="+mn-lt"/>
            </a:rPr>
            <a:t>Choose the right entry points for the users to manage expectations </a:t>
          </a:r>
          <a:endParaRPr lang="de-CH">
            <a:latin typeface="+mn-lt"/>
          </a:endParaRPr>
        </a:p>
      </dgm:t>
    </dgm:pt>
    <dgm:pt modelId="{07CFC1B8-C630-4D2E-9C11-5DC786BFC4F7}" type="parTrans" cxnId="{59866ADC-0E0C-42D1-B828-3260045F0795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A6AFE052-F430-46B4-8C4A-20F68A17C1AD}" type="sibTrans" cxnId="{59866ADC-0E0C-42D1-B828-3260045F0795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314CF670-1D49-4801-B250-5B6EF9925686}">
      <dgm:prSet/>
      <dgm:spPr/>
      <dgm:t>
        <a:bodyPr/>
        <a:lstStyle/>
        <a:p>
          <a:pPr rtl="0"/>
          <a:r>
            <a:rPr lang="de-CH">
              <a:latin typeface="+mn-lt"/>
            </a:rPr>
            <a:t>Low: </a:t>
          </a:r>
          <a:r>
            <a:rPr lang="de-CH" b="1">
              <a:latin typeface="+mn-lt"/>
            </a:rPr>
            <a:t>Manage </a:t>
          </a:r>
          <a:r>
            <a:rPr lang="de-CH" b="1" err="1">
              <a:latin typeface="+mn-lt"/>
            </a:rPr>
            <a:t>the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inventory</a:t>
          </a:r>
          <a:r>
            <a:rPr lang="de-CH" b="1">
              <a:latin typeface="+mn-lt"/>
            </a:rPr>
            <a:t> </a:t>
          </a:r>
          <a:r>
            <a:rPr lang="de-CH" err="1">
              <a:latin typeface="+mn-lt"/>
            </a:rPr>
            <a:t>with</a:t>
          </a:r>
          <a:r>
            <a:rPr lang="de-CH">
              <a:latin typeface="+mn-lt"/>
            </a:rPr>
            <a:t> Chemicals, Devices, QR-/Barcodes, </a:t>
          </a:r>
          <a:r>
            <a:rPr lang="de-CH" err="1">
              <a:latin typeface="+mn-lt"/>
            </a:rPr>
            <a:t>Documents</a:t>
          </a:r>
          <a:endParaRPr lang="de-CH">
            <a:latin typeface="+mn-lt"/>
          </a:endParaRPr>
        </a:p>
      </dgm:t>
    </dgm:pt>
    <dgm:pt modelId="{EAB889D3-2A5F-4642-AC19-719BA2B11ED9}" type="parTrans" cxnId="{23903A5A-3B59-460C-9473-C9100484C30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51EE2F7-1143-45C6-AB2D-4CE7CFD33ACA}" type="sibTrans" cxnId="{23903A5A-3B59-460C-9473-C9100484C30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9BBCBC3-ACD9-43AE-98BA-C64F06ECDBEB}">
      <dgm:prSet/>
      <dgm:spPr/>
      <dgm:t>
        <a:bodyPr/>
        <a:lstStyle/>
        <a:p>
          <a:pPr rtl="0"/>
          <a:r>
            <a:rPr lang="de-CH" err="1">
              <a:latin typeface="+mn-lt"/>
            </a:rPr>
            <a:t>Middle</a:t>
          </a:r>
          <a:r>
            <a:rPr lang="de-CH">
              <a:latin typeface="+mn-lt"/>
            </a:rPr>
            <a:t>: </a:t>
          </a:r>
          <a:r>
            <a:rPr lang="de-CH" b="1">
              <a:latin typeface="+mn-lt"/>
            </a:rPr>
            <a:t>Data </a:t>
          </a:r>
          <a:r>
            <a:rPr lang="de-CH" b="1" err="1">
              <a:latin typeface="+mn-lt"/>
            </a:rPr>
            <a:t>modeling</a:t>
          </a:r>
          <a:r>
            <a:rPr lang="de-CH" b="1">
              <a:latin typeface="+mn-lt"/>
            </a:rPr>
            <a:t> </a:t>
          </a:r>
          <a:r>
            <a:rPr lang="de-CH" err="1">
              <a:latin typeface="+mn-lt"/>
            </a:rPr>
            <a:t>for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selected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projects</a:t>
          </a:r>
          <a:endParaRPr lang="de-CH">
            <a:latin typeface="+mn-lt"/>
          </a:endParaRPr>
        </a:p>
      </dgm:t>
    </dgm:pt>
    <dgm:pt modelId="{B8949123-0CFC-4B57-B050-2F18AF76455C}" type="parTrans" cxnId="{899F716A-0282-4499-99B2-52D7F4653EDA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2DF9D1A4-C711-4845-A1F0-B1840913FF50}" type="sibTrans" cxnId="{899F716A-0282-4499-99B2-52D7F4653EDA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1969E81B-0E18-4D4F-BC45-CB37F4D2D663}">
      <dgm:prSet/>
      <dgm:spPr/>
      <dgm:t>
        <a:bodyPr/>
        <a:lstStyle/>
        <a:p>
          <a:pPr rtl="0"/>
          <a:r>
            <a:rPr lang="de-CH">
              <a:latin typeface="+mn-lt"/>
            </a:rPr>
            <a:t>High: </a:t>
          </a:r>
          <a:r>
            <a:rPr lang="de-CH" b="1">
              <a:latin typeface="+mn-lt"/>
            </a:rPr>
            <a:t>Connect </a:t>
          </a:r>
          <a:r>
            <a:rPr lang="de-CH" b="1" err="1">
              <a:latin typeface="+mn-lt"/>
            </a:rPr>
            <a:t>analytical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devices</a:t>
          </a:r>
          <a:r>
            <a:rPr lang="de-CH" b="1">
              <a:latin typeface="+mn-lt"/>
            </a:rPr>
            <a:t> </a:t>
          </a:r>
          <a:r>
            <a:rPr lang="de-CH" err="1">
              <a:latin typeface="+mn-lt"/>
            </a:rPr>
            <a:t>to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openBIS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for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automatic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data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ingestion</a:t>
          </a:r>
          <a:endParaRPr lang="de-CH">
            <a:latin typeface="+mn-lt"/>
          </a:endParaRPr>
        </a:p>
      </dgm:t>
    </dgm:pt>
    <dgm:pt modelId="{30819AA8-EC62-41D7-BAC8-6CBC0B4BB58B}" type="parTrans" cxnId="{BDC46BB6-CF53-471A-BD47-4209862D3546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03A99369-AACF-47C0-93C5-53C8DD5EFFB6}" type="sibTrans" cxnId="{BDC46BB6-CF53-471A-BD47-4209862D3546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83012A5E-CDCA-4FB9-865E-542DC3078C3E}" type="pres">
      <dgm:prSet presAssocID="{78998308-1AA0-4719-BF56-F9EB0AA01F05}" presName="linear" presStyleCnt="0">
        <dgm:presLayoutVars>
          <dgm:dir/>
          <dgm:animLvl val="lvl"/>
          <dgm:resizeHandles val="exact"/>
        </dgm:presLayoutVars>
      </dgm:prSet>
      <dgm:spPr/>
    </dgm:pt>
    <dgm:pt modelId="{0CCA2A45-BFB1-4AF9-8405-A0FBCBD3FC97}" type="pres">
      <dgm:prSet presAssocID="{FD22666B-32E4-4DA8-A0E6-B85614E6EB2C}" presName="parentLin" presStyleCnt="0"/>
      <dgm:spPr/>
    </dgm:pt>
    <dgm:pt modelId="{356A8532-5648-4379-B2FC-475EDD12AFCC}" type="pres">
      <dgm:prSet presAssocID="{FD22666B-32E4-4DA8-A0E6-B85614E6EB2C}" presName="parentLeftMargin" presStyleLbl="node1" presStyleIdx="0" presStyleCnt="3"/>
      <dgm:spPr/>
    </dgm:pt>
    <dgm:pt modelId="{E87F2B47-1197-46FE-8ECF-E60BDF2E5C78}" type="pres">
      <dgm:prSet presAssocID="{FD22666B-32E4-4DA8-A0E6-B85614E6EB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F65322-9C5E-4EDE-8197-367C9D0645D7}" type="pres">
      <dgm:prSet presAssocID="{FD22666B-32E4-4DA8-A0E6-B85614E6EB2C}" presName="negativeSpace" presStyleCnt="0"/>
      <dgm:spPr/>
    </dgm:pt>
    <dgm:pt modelId="{5A8988CF-7D84-4F5A-9785-54AA70968FC8}" type="pres">
      <dgm:prSet presAssocID="{FD22666B-32E4-4DA8-A0E6-B85614E6EB2C}" presName="childText" presStyleLbl="conFgAcc1" presStyleIdx="0" presStyleCnt="3">
        <dgm:presLayoutVars>
          <dgm:bulletEnabled val="1"/>
        </dgm:presLayoutVars>
      </dgm:prSet>
      <dgm:spPr/>
    </dgm:pt>
    <dgm:pt modelId="{836B4903-B271-4DBD-A072-C148FCD8B5A0}" type="pres">
      <dgm:prSet presAssocID="{53E12171-473D-4796-90ED-11635F7FB190}" presName="spaceBetweenRectangles" presStyleCnt="0"/>
      <dgm:spPr/>
    </dgm:pt>
    <dgm:pt modelId="{AAC23F63-26EF-4034-A4A3-022BFF27B678}" type="pres">
      <dgm:prSet presAssocID="{8406BFE5-D697-44DF-925F-A5FA287BA0F4}" presName="parentLin" presStyleCnt="0"/>
      <dgm:spPr/>
    </dgm:pt>
    <dgm:pt modelId="{B0EF9E33-3579-4AD0-A891-F0650703F0DF}" type="pres">
      <dgm:prSet presAssocID="{8406BFE5-D697-44DF-925F-A5FA287BA0F4}" presName="parentLeftMargin" presStyleLbl="node1" presStyleIdx="0" presStyleCnt="3"/>
      <dgm:spPr/>
    </dgm:pt>
    <dgm:pt modelId="{00684643-6963-4CB9-8D77-F2A3AC105562}" type="pres">
      <dgm:prSet presAssocID="{8406BFE5-D697-44DF-925F-A5FA287BA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9B5866-5768-43AC-AB31-7B2E78F6D8A5}" type="pres">
      <dgm:prSet presAssocID="{8406BFE5-D697-44DF-925F-A5FA287BA0F4}" presName="negativeSpace" presStyleCnt="0"/>
      <dgm:spPr/>
    </dgm:pt>
    <dgm:pt modelId="{AE18B69A-9EDC-4DD7-8677-487018A9E482}" type="pres">
      <dgm:prSet presAssocID="{8406BFE5-D697-44DF-925F-A5FA287BA0F4}" presName="childText" presStyleLbl="conFgAcc1" presStyleIdx="1" presStyleCnt="3">
        <dgm:presLayoutVars>
          <dgm:bulletEnabled val="1"/>
        </dgm:presLayoutVars>
      </dgm:prSet>
      <dgm:spPr/>
    </dgm:pt>
    <dgm:pt modelId="{7F46A546-792F-42CB-A2E3-4E50E240C6CF}" type="pres">
      <dgm:prSet presAssocID="{DBF1184D-C214-4F1B-9DF1-4552192AF397}" presName="spaceBetweenRectangles" presStyleCnt="0"/>
      <dgm:spPr/>
    </dgm:pt>
    <dgm:pt modelId="{2BB3340C-8D7B-4975-81FE-87298D9DDD2E}" type="pres">
      <dgm:prSet presAssocID="{A4318D6F-3329-422A-A956-9BA1A4499D6D}" presName="parentLin" presStyleCnt="0"/>
      <dgm:spPr/>
    </dgm:pt>
    <dgm:pt modelId="{4F52ABBF-D3F1-458C-8449-D03D7B324C06}" type="pres">
      <dgm:prSet presAssocID="{A4318D6F-3329-422A-A956-9BA1A4499D6D}" presName="parentLeftMargin" presStyleLbl="node1" presStyleIdx="1" presStyleCnt="3"/>
      <dgm:spPr/>
    </dgm:pt>
    <dgm:pt modelId="{0C456BCD-8098-4304-9746-E7717AFA0B95}" type="pres">
      <dgm:prSet presAssocID="{A4318D6F-3329-422A-A956-9BA1A4499D6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9D70875-23E5-474D-898A-DDCBB9901B9A}" type="pres">
      <dgm:prSet presAssocID="{A4318D6F-3329-422A-A956-9BA1A4499D6D}" presName="negativeSpace" presStyleCnt="0"/>
      <dgm:spPr/>
    </dgm:pt>
    <dgm:pt modelId="{44F4FCC4-25AC-4218-9D60-A417BA2F8F84}" type="pres">
      <dgm:prSet presAssocID="{A4318D6F-3329-422A-A956-9BA1A4499D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925325-1B65-4E2F-93F8-A16ED7652954}" srcId="{FD22666B-32E4-4DA8-A0E6-B85614E6EB2C}" destId="{F02DBD45-D958-4294-A8F4-29E29DC4AAB6}" srcOrd="0" destOrd="0" parTransId="{0360B7C8-072B-485B-8FB6-2F70D4FE1346}" sibTransId="{534D5230-82D4-4FF6-9E85-3BD6A43B8330}"/>
    <dgm:cxn modelId="{0467603F-97B3-4D28-9AD8-AFC10B074385}" type="presOf" srcId="{8406BFE5-D697-44DF-925F-A5FA287BA0F4}" destId="{B0EF9E33-3579-4AD0-A891-F0650703F0DF}" srcOrd="0" destOrd="0" presId="urn:microsoft.com/office/officeart/2005/8/layout/list1"/>
    <dgm:cxn modelId="{B48A1C5C-3B20-4F0E-8668-556C4C6D7833}" srcId="{78998308-1AA0-4719-BF56-F9EB0AA01F05}" destId="{8406BFE5-D697-44DF-925F-A5FA287BA0F4}" srcOrd="1" destOrd="0" parTransId="{CD67951F-A17B-42A0-98CE-BCB98F68B1E9}" sibTransId="{DBF1184D-C214-4F1B-9DF1-4552192AF397}"/>
    <dgm:cxn modelId="{2B9B6341-B993-404C-B87E-145AC1E858FD}" type="presOf" srcId="{8406BFE5-D697-44DF-925F-A5FA287BA0F4}" destId="{00684643-6963-4CB9-8D77-F2A3AC105562}" srcOrd="1" destOrd="0" presId="urn:microsoft.com/office/officeart/2005/8/layout/list1"/>
    <dgm:cxn modelId="{94291869-C343-41AD-9A44-AD6917639888}" type="presOf" srcId="{FD22666B-32E4-4DA8-A0E6-B85614E6EB2C}" destId="{356A8532-5648-4379-B2FC-475EDD12AFCC}" srcOrd="0" destOrd="0" presId="urn:microsoft.com/office/officeart/2005/8/layout/list1"/>
    <dgm:cxn modelId="{6F563449-377C-47EA-A9A7-5B9788CE41CA}" srcId="{78998308-1AA0-4719-BF56-F9EB0AA01F05}" destId="{FD22666B-32E4-4DA8-A0E6-B85614E6EB2C}" srcOrd="0" destOrd="0" parTransId="{CA84CA1F-F988-4F5F-9DF9-7A7DDAB4E0CC}" sibTransId="{53E12171-473D-4796-90ED-11635F7FB190}"/>
    <dgm:cxn modelId="{EB167969-97B1-42A7-938E-CDF2F46BF532}" srcId="{8406BFE5-D697-44DF-925F-A5FA287BA0F4}" destId="{8A6F22B8-BDFA-4B00-AA89-7D90547E4896}" srcOrd="1" destOrd="0" parTransId="{8F6B49C5-EFB0-4365-B8AF-62EDA33DCE38}" sibTransId="{24F96B7A-3082-4A00-987B-7E68B4CA352D}"/>
    <dgm:cxn modelId="{899F716A-0282-4499-99B2-52D7F4653EDA}" srcId="{A4318D6F-3329-422A-A956-9BA1A4499D6D}" destId="{59BBCBC3-ACD9-43AE-98BA-C64F06ECDBEB}" srcOrd="1" destOrd="0" parTransId="{B8949123-0CFC-4B57-B050-2F18AF76455C}" sibTransId="{2DF9D1A4-C711-4845-A1F0-B1840913FF50}"/>
    <dgm:cxn modelId="{E5E8A950-1B3D-4258-B1C3-1412F4F9CC37}" type="presOf" srcId="{A4318D6F-3329-422A-A956-9BA1A4499D6D}" destId="{0C456BCD-8098-4304-9746-E7717AFA0B95}" srcOrd="1" destOrd="0" presId="urn:microsoft.com/office/officeart/2005/8/layout/list1"/>
    <dgm:cxn modelId="{0B546852-B789-49A9-BAB8-816E3CAEB963}" type="presOf" srcId="{314CF670-1D49-4801-B250-5B6EF9925686}" destId="{44F4FCC4-25AC-4218-9D60-A417BA2F8F84}" srcOrd="0" destOrd="0" presId="urn:microsoft.com/office/officeart/2005/8/layout/list1"/>
    <dgm:cxn modelId="{23903A5A-3B59-460C-9473-C9100484C302}" srcId="{A4318D6F-3329-422A-A956-9BA1A4499D6D}" destId="{314CF670-1D49-4801-B250-5B6EF9925686}" srcOrd="0" destOrd="0" parTransId="{EAB889D3-2A5F-4642-AC19-719BA2B11ED9}" sibTransId="{551EE2F7-1143-45C6-AB2D-4CE7CFD33ACA}"/>
    <dgm:cxn modelId="{2279F585-AB6E-463D-9FD2-E5BCE3E1FB7C}" srcId="{8406BFE5-D697-44DF-925F-A5FA287BA0F4}" destId="{A5213F75-2122-41B5-B78C-DC5ABF00BBB0}" srcOrd="0" destOrd="0" parTransId="{73E7793C-8845-4D7F-9178-77554DF8B04F}" sibTransId="{CF3A8E84-579E-42DF-978E-9BFD11CDF830}"/>
    <dgm:cxn modelId="{3D141D88-E38D-4895-9983-C183B5864C38}" type="presOf" srcId="{7ED75A66-7C6C-4D61-93D9-8C78B2193739}" destId="{5A8988CF-7D84-4F5A-9785-54AA70968FC8}" srcOrd="0" destOrd="1" presId="urn:microsoft.com/office/officeart/2005/8/layout/list1"/>
    <dgm:cxn modelId="{2E5CE68E-F3FB-4087-81E4-9B1D09C4EB2D}" type="presOf" srcId="{A4318D6F-3329-422A-A956-9BA1A4499D6D}" destId="{4F52ABBF-D3F1-458C-8449-D03D7B324C06}" srcOrd="0" destOrd="0" presId="urn:microsoft.com/office/officeart/2005/8/layout/list1"/>
    <dgm:cxn modelId="{10060292-5C22-4ACB-A192-3DF2AE1BF793}" type="presOf" srcId="{1969E81B-0E18-4D4F-BC45-CB37F4D2D663}" destId="{44F4FCC4-25AC-4218-9D60-A417BA2F8F84}" srcOrd="0" destOrd="2" presId="urn:microsoft.com/office/officeart/2005/8/layout/list1"/>
    <dgm:cxn modelId="{4EA23592-4542-4059-88A1-21132A18806E}" type="presOf" srcId="{59BBCBC3-ACD9-43AE-98BA-C64F06ECDBEB}" destId="{44F4FCC4-25AC-4218-9D60-A417BA2F8F84}" srcOrd="0" destOrd="1" presId="urn:microsoft.com/office/officeart/2005/8/layout/list1"/>
    <dgm:cxn modelId="{233DBB9F-ED95-4A3D-B333-EC54E81A54BC}" srcId="{8406BFE5-D697-44DF-925F-A5FA287BA0F4}" destId="{5CF799A8-A015-43BF-A3CD-94EC41C53F21}" srcOrd="2" destOrd="0" parTransId="{0775B167-7656-499E-B063-914A3F43136F}" sibTransId="{21789965-277D-4AC0-9482-5F171DD4F2B8}"/>
    <dgm:cxn modelId="{04FBA7A6-FA54-4AAB-9945-89823166E45B}" type="presOf" srcId="{F02DBD45-D958-4294-A8F4-29E29DC4AAB6}" destId="{5A8988CF-7D84-4F5A-9785-54AA70968FC8}" srcOrd="0" destOrd="0" presId="urn:microsoft.com/office/officeart/2005/8/layout/list1"/>
    <dgm:cxn modelId="{BDC46BB6-CF53-471A-BD47-4209862D3546}" srcId="{A4318D6F-3329-422A-A956-9BA1A4499D6D}" destId="{1969E81B-0E18-4D4F-BC45-CB37F4D2D663}" srcOrd="2" destOrd="0" parTransId="{30819AA8-EC62-41D7-BAC8-6CBC0B4BB58B}" sibTransId="{03A99369-AACF-47C0-93C5-53C8DD5EFFB6}"/>
    <dgm:cxn modelId="{6F344EBC-5FB7-4745-9C0F-EB602084A462}" type="presOf" srcId="{5CF799A8-A015-43BF-A3CD-94EC41C53F21}" destId="{AE18B69A-9EDC-4DD7-8677-487018A9E482}" srcOrd="0" destOrd="2" presId="urn:microsoft.com/office/officeart/2005/8/layout/list1"/>
    <dgm:cxn modelId="{A06D4AD0-E575-4559-94E5-85E88ACB8C22}" srcId="{FD22666B-32E4-4DA8-A0E6-B85614E6EB2C}" destId="{7ED75A66-7C6C-4D61-93D9-8C78B2193739}" srcOrd="1" destOrd="0" parTransId="{092C6D9E-19B4-41CE-AF9E-64B358D4E5D3}" sibTransId="{3F0CDCE7-1EB2-4284-99C3-3B8EB8C9F4A7}"/>
    <dgm:cxn modelId="{F6DD2DD9-2B4B-4940-850B-F7875B0AF8FF}" type="presOf" srcId="{FD22666B-32E4-4DA8-A0E6-B85614E6EB2C}" destId="{E87F2B47-1197-46FE-8ECF-E60BDF2E5C78}" srcOrd="1" destOrd="0" presId="urn:microsoft.com/office/officeart/2005/8/layout/list1"/>
    <dgm:cxn modelId="{59866ADC-0E0C-42D1-B828-3260045F0795}" srcId="{78998308-1AA0-4719-BF56-F9EB0AA01F05}" destId="{A4318D6F-3329-422A-A956-9BA1A4499D6D}" srcOrd="2" destOrd="0" parTransId="{07CFC1B8-C630-4D2E-9C11-5DC786BFC4F7}" sibTransId="{A6AFE052-F430-46B4-8C4A-20F68A17C1AD}"/>
    <dgm:cxn modelId="{100EA8EC-EE16-4F3D-B4AE-EF224F89294C}" type="presOf" srcId="{78998308-1AA0-4719-BF56-F9EB0AA01F05}" destId="{83012A5E-CDCA-4FB9-865E-542DC3078C3E}" srcOrd="0" destOrd="0" presId="urn:microsoft.com/office/officeart/2005/8/layout/list1"/>
    <dgm:cxn modelId="{BE9AD4EF-173C-4B7F-81E4-67EE902CF959}" type="presOf" srcId="{A5213F75-2122-41B5-B78C-DC5ABF00BBB0}" destId="{AE18B69A-9EDC-4DD7-8677-487018A9E482}" srcOrd="0" destOrd="0" presId="urn:microsoft.com/office/officeart/2005/8/layout/list1"/>
    <dgm:cxn modelId="{0672A4F9-A17A-4195-95C7-0B66ABF652A4}" type="presOf" srcId="{8A6F22B8-BDFA-4B00-AA89-7D90547E4896}" destId="{AE18B69A-9EDC-4DD7-8677-487018A9E482}" srcOrd="0" destOrd="1" presId="urn:microsoft.com/office/officeart/2005/8/layout/list1"/>
    <dgm:cxn modelId="{A6C7A254-787C-4914-91AE-1B85C69236A9}" type="presParOf" srcId="{83012A5E-CDCA-4FB9-865E-542DC3078C3E}" destId="{0CCA2A45-BFB1-4AF9-8405-A0FBCBD3FC97}" srcOrd="0" destOrd="0" presId="urn:microsoft.com/office/officeart/2005/8/layout/list1"/>
    <dgm:cxn modelId="{A265A563-661C-42E1-837F-F37793270660}" type="presParOf" srcId="{0CCA2A45-BFB1-4AF9-8405-A0FBCBD3FC97}" destId="{356A8532-5648-4379-B2FC-475EDD12AFCC}" srcOrd="0" destOrd="0" presId="urn:microsoft.com/office/officeart/2005/8/layout/list1"/>
    <dgm:cxn modelId="{21607C4D-57B3-485C-905D-63701A5D3B10}" type="presParOf" srcId="{0CCA2A45-BFB1-4AF9-8405-A0FBCBD3FC97}" destId="{E87F2B47-1197-46FE-8ECF-E60BDF2E5C78}" srcOrd="1" destOrd="0" presId="urn:microsoft.com/office/officeart/2005/8/layout/list1"/>
    <dgm:cxn modelId="{B0903E50-864F-4F76-AAF4-58E346C91B43}" type="presParOf" srcId="{83012A5E-CDCA-4FB9-865E-542DC3078C3E}" destId="{0EF65322-9C5E-4EDE-8197-367C9D0645D7}" srcOrd="1" destOrd="0" presId="urn:microsoft.com/office/officeart/2005/8/layout/list1"/>
    <dgm:cxn modelId="{8ACCE8E7-AC4F-4FF4-A763-6D6EF594A6F9}" type="presParOf" srcId="{83012A5E-CDCA-4FB9-865E-542DC3078C3E}" destId="{5A8988CF-7D84-4F5A-9785-54AA70968FC8}" srcOrd="2" destOrd="0" presId="urn:microsoft.com/office/officeart/2005/8/layout/list1"/>
    <dgm:cxn modelId="{9F9D930F-7A30-4B0B-9178-30AF98364407}" type="presParOf" srcId="{83012A5E-CDCA-4FB9-865E-542DC3078C3E}" destId="{836B4903-B271-4DBD-A072-C148FCD8B5A0}" srcOrd="3" destOrd="0" presId="urn:microsoft.com/office/officeart/2005/8/layout/list1"/>
    <dgm:cxn modelId="{9468998A-DCA2-4075-9279-0FE059AC6E7D}" type="presParOf" srcId="{83012A5E-CDCA-4FB9-865E-542DC3078C3E}" destId="{AAC23F63-26EF-4034-A4A3-022BFF27B678}" srcOrd="4" destOrd="0" presId="urn:microsoft.com/office/officeart/2005/8/layout/list1"/>
    <dgm:cxn modelId="{72A628B5-1648-4991-AF69-A71984BB18A9}" type="presParOf" srcId="{AAC23F63-26EF-4034-A4A3-022BFF27B678}" destId="{B0EF9E33-3579-4AD0-A891-F0650703F0DF}" srcOrd="0" destOrd="0" presId="urn:microsoft.com/office/officeart/2005/8/layout/list1"/>
    <dgm:cxn modelId="{DB0D74F5-C7AB-44C1-A5A8-51727033E858}" type="presParOf" srcId="{AAC23F63-26EF-4034-A4A3-022BFF27B678}" destId="{00684643-6963-4CB9-8D77-F2A3AC105562}" srcOrd="1" destOrd="0" presId="urn:microsoft.com/office/officeart/2005/8/layout/list1"/>
    <dgm:cxn modelId="{2BE33A54-9840-454A-87A7-784CBB10EF04}" type="presParOf" srcId="{83012A5E-CDCA-4FB9-865E-542DC3078C3E}" destId="{109B5866-5768-43AC-AB31-7B2E78F6D8A5}" srcOrd="5" destOrd="0" presId="urn:microsoft.com/office/officeart/2005/8/layout/list1"/>
    <dgm:cxn modelId="{A790CB4F-168C-44EB-87DD-1D01C5326F32}" type="presParOf" srcId="{83012A5E-CDCA-4FB9-865E-542DC3078C3E}" destId="{AE18B69A-9EDC-4DD7-8677-487018A9E482}" srcOrd="6" destOrd="0" presId="urn:microsoft.com/office/officeart/2005/8/layout/list1"/>
    <dgm:cxn modelId="{9DAFFB12-8B76-4A75-928F-814A14A56C5A}" type="presParOf" srcId="{83012A5E-CDCA-4FB9-865E-542DC3078C3E}" destId="{7F46A546-792F-42CB-A2E3-4E50E240C6CF}" srcOrd="7" destOrd="0" presId="urn:microsoft.com/office/officeart/2005/8/layout/list1"/>
    <dgm:cxn modelId="{2AC33692-12BF-44FF-B124-E1FE21FB09FF}" type="presParOf" srcId="{83012A5E-CDCA-4FB9-865E-542DC3078C3E}" destId="{2BB3340C-8D7B-4975-81FE-87298D9DDD2E}" srcOrd="8" destOrd="0" presId="urn:microsoft.com/office/officeart/2005/8/layout/list1"/>
    <dgm:cxn modelId="{55B56BBD-59DC-4343-BA8A-0B62FEE37030}" type="presParOf" srcId="{2BB3340C-8D7B-4975-81FE-87298D9DDD2E}" destId="{4F52ABBF-D3F1-458C-8449-D03D7B324C06}" srcOrd="0" destOrd="0" presId="urn:microsoft.com/office/officeart/2005/8/layout/list1"/>
    <dgm:cxn modelId="{58CE3612-AF02-458D-BC23-DACE402B28F6}" type="presParOf" srcId="{2BB3340C-8D7B-4975-81FE-87298D9DDD2E}" destId="{0C456BCD-8098-4304-9746-E7717AFA0B95}" srcOrd="1" destOrd="0" presId="urn:microsoft.com/office/officeart/2005/8/layout/list1"/>
    <dgm:cxn modelId="{071089DC-57B4-455C-8827-45A02B65DDAE}" type="presParOf" srcId="{83012A5E-CDCA-4FB9-865E-542DC3078C3E}" destId="{B9D70875-23E5-474D-898A-DDCBB9901B9A}" srcOrd="9" destOrd="0" presId="urn:microsoft.com/office/officeart/2005/8/layout/list1"/>
    <dgm:cxn modelId="{9CBC7E37-96E5-498D-90E0-6190F76378B6}" type="presParOf" srcId="{83012A5E-CDCA-4FB9-865E-542DC3078C3E}" destId="{44F4FCC4-25AC-4218-9D60-A417BA2F8F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F356B-B058-48D9-9809-8A4842AA85C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753B35F-853B-471A-88C2-EDBC968728F2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de-CH">
              <a:latin typeface="+mn-lt"/>
              <a:cs typeface="Segoe UI"/>
            </a:rPr>
            <a:t>What would help to speed up the process</a:t>
          </a:r>
          <a:endParaRPr lang="de-CH">
            <a:latin typeface="+mn-lt"/>
          </a:endParaRPr>
        </a:p>
      </dgm:t>
    </dgm:pt>
    <dgm:pt modelId="{E7A70957-7BF4-4E11-AC40-20B30A8F4758}" type="parTrans" cxnId="{E73ACD94-23B7-4C5D-A329-B936AECA60CE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7D9AC272-8E35-4AF4-9B77-54E1E087DE13}" type="sibTrans" cxnId="{E73ACD94-23B7-4C5D-A329-B936AECA60CE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322A50DE-F6D5-4652-82EB-C20801D2F8AC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b="1">
              <a:latin typeface="+mn-lt"/>
              <a:cs typeface="Segoe UI"/>
            </a:rPr>
            <a:t>Resolve usability issues </a:t>
          </a:r>
          <a:r>
            <a:rPr lang="de-CH">
              <a:latin typeface="+mn-lt"/>
              <a:cs typeface="Segoe UI"/>
            </a:rPr>
            <a:t>of openBIS</a:t>
          </a:r>
        </a:p>
      </dgm:t>
    </dgm:pt>
    <dgm:pt modelId="{E73047A2-4014-4E04-8BAA-BED823E31926}" type="parTrans" cxnId="{BC7A292C-75B0-4353-99E8-0C5CFB5E4260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449677ED-F308-471A-ADD9-910752110DB1}" type="sibTrans" cxnId="{BC7A292C-75B0-4353-99E8-0C5CFB5E4260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BE83296A-299C-486E-8489-19977D25299C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>
              <a:latin typeface="+mn-lt"/>
              <a:cs typeface="Segoe UI"/>
            </a:rPr>
            <a:t>What we will do in the mean time</a:t>
          </a:r>
        </a:p>
      </dgm:t>
    </dgm:pt>
    <dgm:pt modelId="{D19DBBFF-6F8E-4783-8931-6349A275A28D}" type="parTrans" cxnId="{2D298613-6B37-4271-B925-BB8D153B6E2B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886B71DA-7016-41F6-BFB0-193719C9707A}" type="sibTrans" cxnId="{2D298613-6B37-4271-B925-BB8D153B6E2B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6509896F-6A87-427D-B23C-4CB552032222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b="1">
              <a:latin typeface="+mn-lt"/>
              <a:cs typeface="Segoe UI"/>
            </a:rPr>
            <a:t>Document more use cases </a:t>
          </a:r>
          <a:r>
            <a:rPr lang="de-CH">
              <a:latin typeface="+mn-lt"/>
              <a:cs typeface="Segoe UI"/>
            </a:rPr>
            <a:t>for the different labs &amp; research areas </a:t>
          </a:r>
        </a:p>
      </dgm:t>
    </dgm:pt>
    <dgm:pt modelId="{353097EE-20E5-43A3-8A88-4688C0DCECF3}" type="parTrans" cxnId="{3B6DD105-75D6-492B-8388-1E8557549C6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23FA4287-200A-4978-9560-4FCDBDC0134D}" type="sibTrans" cxnId="{3B6DD105-75D6-492B-8388-1E8557549C62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76AC7EB8-297F-402D-BE95-AB659B714103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b="1">
              <a:latin typeface="+mn-lt"/>
              <a:cs typeface="Segoe UI"/>
            </a:rPr>
            <a:t>More dedicated resources </a:t>
          </a:r>
          <a:r>
            <a:rPr lang="de-CH">
              <a:latin typeface="+mn-lt"/>
              <a:cs typeface="Segoe UI"/>
            </a:rPr>
            <a:t>for helping at the point where it is needed</a:t>
          </a:r>
        </a:p>
      </dgm:t>
    </dgm:pt>
    <dgm:pt modelId="{0423C116-B234-4B92-B5F0-9929BEC98BF1}" type="parTrans" cxnId="{97FDDFC0-9329-4BFD-8091-BFBFE92137A8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C0F7258-5666-4DA2-B1D4-978761ED7426}" type="sibTrans" cxnId="{97FDDFC0-9329-4BFD-8091-BFBFE92137A8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DF7AB203-6641-46D8-A9EF-C4257562DD6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b="1">
              <a:latin typeface="+mn-lt"/>
            </a:rPr>
            <a:t>Look at a wider </a:t>
          </a:r>
          <a:r>
            <a:rPr lang="de-CH" b="1" err="1">
              <a:latin typeface="+mn-lt"/>
            </a:rPr>
            <a:t>range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of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possible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tools</a:t>
          </a:r>
          <a:r>
            <a:rPr lang="de-CH">
              <a:latin typeface="+mn-lt"/>
            </a:rPr>
            <a:t>, </a:t>
          </a:r>
          <a:r>
            <a:rPr lang="de-CH" err="1">
              <a:latin typeface="+mn-lt"/>
            </a:rPr>
            <a:t>it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may</a:t>
          </a:r>
          <a:r>
            <a:rPr lang="de-CH">
              <a:latin typeface="+mn-lt"/>
            </a:rPr>
            <a:t> not </a:t>
          </a:r>
          <a:r>
            <a:rPr lang="de-CH" err="1">
              <a:latin typeface="+mn-lt"/>
            </a:rPr>
            <a:t>need</a:t>
          </a:r>
          <a:r>
            <a:rPr lang="de-CH">
              <a:latin typeface="+mn-lt"/>
            </a:rPr>
            <a:t> a </a:t>
          </a:r>
          <a:r>
            <a:rPr lang="de-CH" err="1">
              <a:latin typeface="+mn-lt"/>
            </a:rPr>
            <a:t>one</a:t>
          </a:r>
          <a:r>
            <a:rPr lang="de-CH">
              <a:latin typeface="+mn-lt"/>
            </a:rPr>
            <a:t>-size-</a:t>
          </a:r>
          <a:r>
            <a:rPr lang="de-CH" err="1">
              <a:latin typeface="+mn-lt"/>
            </a:rPr>
            <a:t>fits</a:t>
          </a:r>
          <a:r>
            <a:rPr lang="de-CH">
              <a:latin typeface="+mn-lt"/>
            </a:rPr>
            <a:t>-all </a:t>
          </a:r>
          <a:r>
            <a:rPr lang="de-CH" err="1">
              <a:latin typeface="+mn-lt"/>
            </a:rPr>
            <a:t>solution</a:t>
          </a:r>
          <a:r>
            <a:rPr lang="de-CH">
              <a:latin typeface="+mn-lt"/>
            </a:rPr>
            <a:t>.</a:t>
          </a:r>
          <a:r>
            <a:rPr lang="de-CH">
              <a:latin typeface="+mn-lt"/>
              <a:cs typeface="Segoe UI"/>
            </a:rPr>
            <a:t> </a:t>
          </a:r>
        </a:p>
      </dgm:t>
    </dgm:pt>
    <dgm:pt modelId="{13D9CC42-359D-4B69-A747-886AD6120B43}" type="parTrans" cxnId="{862FB9BF-ADDA-4E5F-83B6-1C1D714E6CA8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FD0E5037-F9B7-44EE-8F4D-175584427BE6}" type="sibTrans" cxnId="{862FB9BF-ADDA-4E5F-83B6-1C1D714E6CA8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070D88BD-D034-4FCA-82E0-A40EB729A51F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b="1" err="1">
              <a:latin typeface="+mn-lt"/>
              <a:cs typeface="Segoe UI"/>
            </a:rPr>
            <a:t>Rewarding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set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up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of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digitalization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processes</a:t>
          </a:r>
          <a:r>
            <a:rPr lang="de-CH" b="1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and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support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from</a:t>
          </a:r>
          <a:r>
            <a:rPr lang="de-CH">
              <a:latin typeface="+mn-lt"/>
              <a:cs typeface="Segoe UI"/>
            </a:rPr>
            <a:t> a </a:t>
          </a:r>
          <a:r>
            <a:rPr lang="de-CH" b="1" err="1">
              <a:latin typeface="+mn-lt"/>
              <a:cs typeface="Segoe UI"/>
            </a:rPr>
            <a:t>strategic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management</a:t>
          </a:r>
          <a:r>
            <a:rPr lang="de-CH" b="1">
              <a:latin typeface="+mn-lt"/>
              <a:cs typeface="Segoe UI"/>
            </a:rPr>
            <a:t> </a:t>
          </a:r>
          <a:r>
            <a:rPr lang="de-CH" b="1" err="1">
              <a:latin typeface="+mn-lt"/>
              <a:cs typeface="Segoe UI"/>
            </a:rPr>
            <a:t>level</a:t>
          </a:r>
          <a:endParaRPr lang="de-CH" b="1">
            <a:latin typeface="+mn-lt"/>
            <a:cs typeface="Segoe UI"/>
          </a:endParaRPr>
        </a:p>
      </dgm:t>
    </dgm:pt>
    <dgm:pt modelId="{2A266207-25DB-4504-BE58-3248BA548C2C}" type="parTrans" cxnId="{AA1B119F-3AED-45A3-9045-7BDE272935C1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3708327D-8FD3-4DE4-8DC1-32E386658A4D}" type="sibTrans" cxnId="{AA1B119F-3AED-45A3-9045-7BDE272935C1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F0042A73-7B06-4855-A7DD-EC26A146BCCC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err="1">
              <a:latin typeface="+mn-lt"/>
              <a:cs typeface="Segoe UI"/>
            </a:rPr>
            <a:t>What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are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the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reasons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we</a:t>
          </a:r>
          <a:r>
            <a:rPr lang="de-CH">
              <a:latin typeface="+mn-lt"/>
              <a:cs typeface="Segoe UI"/>
            </a:rPr>
            <a:t> </a:t>
          </a:r>
          <a:r>
            <a:rPr lang="de-CH" err="1">
              <a:latin typeface="+mn-lt"/>
              <a:cs typeface="Segoe UI"/>
            </a:rPr>
            <a:t>see</a:t>
          </a:r>
          <a:endParaRPr lang="de-CH">
            <a:latin typeface="+mn-lt"/>
            <a:cs typeface="Segoe UI"/>
          </a:endParaRPr>
        </a:p>
      </dgm:t>
    </dgm:pt>
    <dgm:pt modelId="{2AE5C645-C711-446E-9B00-BE23D5CD536B}" type="parTrans" cxnId="{65D74DA4-E11B-40A1-9292-C2C1B1B647B5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87F75F25-57F7-451A-8AA9-6D63EF34A288}" type="sibTrans" cxnId="{65D74DA4-E11B-40A1-9292-C2C1B1B647B5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F134CF0D-76FA-417C-A57E-A1F246BB8E64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>
              <a:latin typeface="+mn-lt"/>
            </a:rPr>
            <a:t>Empa </a:t>
          </a:r>
          <a:r>
            <a:rPr lang="de-CH" err="1">
              <a:latin typeface="+mn-lt"/>
            </a:rPr>
            <a:t>has</a:t>
          </a:r>
          <a:r>
            <a:rPr lang="de-CH">
              <a:latin typeface="+mn-lt"/>
            </a:rPr>
            <a:t> a </a:t>
          </a:r>
          <a:r>
            <a:rPr lang="de-CH" b="1">
              <a:latin typeface="+mn-lt"/>
            </a:rPr>
            <a:t>high </a:t>
          </a:r>
          <a:r>
            <a:rPr lang="de-CH" b="1" err="1">
              <a:latin typeface="+mn-lt"/>
            </a:rPr>
            <a:t>percentage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of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staff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turnover</a:t>
          </a:r>
          <a:r>
            <a:rPr lang="de-CH" b="1">
              <a:latin typeface="+mn-lt"/>
            </a:rPr>
            <a:t> </a:t>
          </a:r>
          <a:r>
            <a:rPr lang="de-CH" err="1">
              <a:latin typeface="+mn-lt"/>
            </a:rPr>
            <a:t>every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year</a:t>
          </a:r>
          <a:r>
            <a:rPr lang="de-CH">
              <a:latin typeface="+mn-lt"/>
            </a:rPr>
            <a:t>.</a:t>
          </a:r>
        </a:p>
      </dgm:t>
    </dgm:pt>
    <dgm:pt modelId="{0BCEB2CA-1FA2-466C-933A-7CCFE01A5F1E}" type="parTrans" cxnId="{17450F09-AC35-46B0-9F64-528F7A57BFD4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AEB01119-C5ED-498F-A1FE-E9F049631FF3}" type="sibTrans" cxnId="{17450F09-AC35-46B0-9F64-528F7A57BFD4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1D03B705-E0A6-4E8B-AFD2-C150ED9F53D3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>
              <a:latin typeface="+mn-lt"/>
              <a:ea typeface="Calibri"/>
              <a:cs typeface="Calibri"/>
            </a:rPr>
            <a:t>Empa's diverse research landscape is </a:t>
          </a:r>
          <a:r>
            <a:rPr lang="de-CH" b="1">
              <a:latin typeface="+mn-lt"/>
              <a:ea typeface="Calibri"/>
              <a:cs typeface="Calibri"/>
            </a:rPr>
            <a:t>not particularly conducive to a bottom-up approach</a:t>
          </a:r>
          <a:r>
            <a:rPr lang="de-CH">
              <a:latin typeface="+mn-lt"/>
              <a:ea typeface="Calibri"/>
              <a:cs typeface="Calibri"/>
            </a:rPr>
            <a:t>.</a:t>
          </a:r>
          <a:endParaRPr lang="de-CH">
            <a:latin typeface="+mn-lt"/>
            <a:ea typeface="Calibri"/>
            <a:cs typeface="Segoe UI"/>
          </a:endParaRPr>
        </a:p>
      </dgm:t>
    </dgm:pt>
    <dgm:pt modelId="{DF2B336D-51E4-4ED0-B4F1-337AAAF469A2}" type="parTrans" cxnId="{186D9EDC-F79B-4395-9514-A5C7517BD996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E021A7A7-BB7D-4C0E-AFA4-4E1FAB867378}" type="sibTrans" cxnId="{186D9EDC-F79B-4395-9514-A5C7517BD996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CA929ED8-0BD5-49A8-AA12-27989F189C55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err="1">
              <a:latin typeface="+mn-lt"/>
              <a:ea typeface="Calibri"/>
              <a:cs typeface="Calibri"/>
            </a:rPr>
            <a:t>We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have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to</a:t>
          </a:r>
          <a:r>
            <a:rPr lang="de-CH">
              <a:latin typeface="+mn-lt"/>
              <a:ea typeface="Calibri"/>
              <a:cs typeface="Calibri"/>
            </a:rPr>
            <a:t> </a:t>
          </a:r>
          <a:r>
            <a:rPr lang="de-CH" err="1">
              <a:latin typeface="+mn-lt"/>
              <a:ea typeface="Calibri"/>
              <a:cs typeface="Calibri"/>
            </a:rPr>
            <a:t>accept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that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b="1" err="1">
              <a:latin typeface="+mn-lt"/>
              <a:ea typeface="Calibri"/>
              <a:cs typeface="Calibri"/>
            </a:rPr>
            <a:t>change</a:t>
          </a:r>
          <a:r>
            <a:rPr lang="de-CH" b="1">
              <a:latin typeface="+mn-lt"/>
              <a:ea typeface="Calibri"/>
              <a:cs typeface="Calibri"/>
            </a:rPr>
            <a:t> </a:t>
          </a:r>
          <a:r>
            <a:rPr lang="de-CH" b="1" err="1">
              <a:latin typeface="+mn-lt"/>
              <a:ea typeface="Calibri"/>
              <a:cs typeface="Calibri"/>
            </a:rPr>
            <a:t>always</a:t>
          </a:r>
          <a:r>
            <a:rPr lang="de-CH" b="1">
              <a:latin typeface="+mn-lt"/>
              <a:ea typeface="Calibri"/>
              <a:cs typeface="Calibri"/>
            </a:rPr>
            <a:t> </a:t>
          </a:r>
          <a:r>
            <a:rPr lang="de-CH" b="1" err="1">
              <a:latin typeface="+mn-lt"/>
              <a:ea typeface="Calibri"/>
              <a:cs typeface="Calibri"/>
            </a:rPr>
            <a:t>takes</a:t>
          </a:r>
          <a:r>
            <a:rPr lang="de-CH" b="1">
              <a:latin typeface="+mn-lt"/>
              <a:ea typeface="Calibri"/>
              <a:cs typeface="Calibri"/>
            </a:rPr>
            <a:t> time</a:t>
          </a:r>
          <a:r>
            <a:rPr lang="de-CH">
              <a:latin typeface="+mn-lt"/>
              <a:ea typeface="Calibri"/>
              <a:cs typeface="Calibri"/>
            </a:rPr>
            <a:t>, </a:t>
          </a:r>
          <a:r>
            <a:rPr lang="de-CH" err="1">
              <a:latin typeface="+mn-lt"/>
              <a:ea typeface="Calibri"/>
              <a:cs typeface="Calibri"/>
            </a:rPr>
            <a:t>maybe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we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are</a:t>
          </a:r>
          <a:r>
            <a:rPr lang="de-CH">
              <a:latin typeface="+mn-lt"/>
              <a:ea typeface="Calibri"/>
              <a:cs typeface="Calibri"/>
            </a:rPr>
            <a:t> still in </a:t>
          </a:r>
          <a:r>
            <a:rPr lang="de-CH" err="1">
              <a:latin typeface="+mn-lt"/>
              <a:ea typeface="Calibri"/>
              <a:cs typeface="Calibri"/>
            </a:rPr>
            <a:t>the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middle</a:t>
          </a:r>
          <a:r>
            <a:rPr lang="de-CH">
              <a:latin typeface="+mn-lt"/>
              <a:ea typeface="Calibri"/>
              <a:cs typeface="Calibri"/>
            </a:rPr>
            <a:t> </a:t>
          </a:r>
          <a:r>
            <a:rPr lang="de-CH" err="1">
              <a:latin typeface="+mn-lt"/>
              <a:ea typeface="Calibri"/>
              <a:cs typeface="Calibri"/>
            </a:rPr>
            <a:t>somewhere</a:t>
          </a:r>
          <a:r>
            <a:rPr lang="de-CH">
              <a:latin typeface="+mn-lt"/>
              <a:ea typeface="Calibri"/>
              <a:cs typeface="Calibri"/>
            </a:rPr>
            <a:t> </a:t>
          </a:r>
          <a:endParaRPr lang="de-CH">
            <a:latin typeface="+mn-lt"/>
            <a:cs typeface="Segoe UI"/>
          </a:endParaRPr>
        </a:p>
      </dgm:t>
    </dgm:pt>
    <dgm:pt modelId="{AA9BC2F9-8719-47D9-9F11-0CDAE4AE5B70}" type="parTrans" cxnId="{61FF716A-6FC6-4014-B531-073DFBDE2948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DE2252EF-A823-48B8-BA19-E494C0BE43CE}" type="sibTrans" cxnId="{61FF716A-6FC6-4014-B531-073DFBDE2948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7566099E-864B-4840-8B9F-1A8DA4471ED2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de-CH" b="1" err="1">
              <a:latin typeface="+mn-lt"/>
            </a:rPr>
            <a:t>Continue</a:t>
          </a:r>
          <a:r>
            <a:rPr lang="de-CH" b="1">
              <a:latin typeface="+mn-lt"/>
            </a:rPr>
            <a:t> </a:t>
          </a:r>
          <a:r>
            <a:rPr lang="de-CH" b="1" err="1">
              <a:latin typeface="+mn-lt"/>
            </a:rPr>
            <a:t>work</a:t>
          </a:r>
          <a:r>
            <a:rPr lang="de-CH" b="1">
              <a:latin typeface="+mn-lt"/>
            </a:rPr>
            <a:t> </a:t>
          </a:r>
          <a:r>
            <a:rPr lang="de-CH">
              <a:latin typeface="+mn-lt"/>
            </a:rPr>
            <a:t>on </a:t>
          </a:r>
          <a:r>
            <a:rPr lang="de-CH" err="1">
              <a:latin typeface="+mn-lt"/>
            </a:rPr>
            <a:t>user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documentation</a:t>
          </a:r>
          <a:r>
            <a:rPr lang="de-CH">
              <a:latin typeface="+mn-lt"/>
            </a:rPr>
            <a:t>, </a:t>
          </a:r>
          <a:r>
            <a:rPr lang="de-CH" err="1">
              <a:latin typeface="+mn-lt"/>
            </a:rPr>
            <a:t>training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and</a:t>
          </a:r>
          <a:r>
            <a:rPr lang="de-CH">
              <a:latin typeface="+mn-lt"/>
            </a:rPr>
            <a:t> </a:t>
          </a:r>
          <a:r>
            <a:rPr lang="de-CH" err="1">
              <a:latin typeface="+mn-lt"/>
            </a:rPr>
            <a:t>support</a:t>
          </a:r>
          <a:endParaRPr lang="de-CH">
            <a:latin typeface="+mn-lt"/>
          </a:endParaRPr>
        </a:p>
      </dgm:t>
    </dgm:pt>
    <dgm:pt modelId="{7662FDEC-730C-4BDE-9E64-63839117AB91}" type="parTrans" cxnId="{2B9FE1A0-1C65-4076-BCE3-1EFF6054B29E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C9050E1-6F0D-44FD-9B6D-4EEFADCB6D35}" type="sibTrans" cxnId="{2B9FE1A0-1C65-4076-BCE3-1EFF6054B29E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7B4FE24F-BB44-43B7-8161-82D972226B5A}" type="pres">
      <dgm:prSet presAssocID="{F69F356B-B058-48D9-9809-8A4842AA85C3}" presName="linear" presStyleCnt="0">
        <dgm:presLayoutVars>
          <dgm:dir/>
          <dgm:animLvl val="lvl"/>
          <dgm:resizeHandles val="exact"/>
        </dgm:presLayoutVars>
      </dgm:prSet>
      <dgm:spPr/>
    </dgm:pt>
    <dgm:pt modelId="{190C2AE7-021C-48CB-B7A6-FA04C676A887}" type="pres">
      <dgm:prSet presAssocID="{F0042A73-7B06-4855-A7DD-EC26A146BCCC}" presName="parentLin" presStyleCnt="0"/>
      <dgm:spPr/>
    </dgm:pt>
    <dgm:pt modelId="{14CE3EAA-8AB4-4DEF-BF4E-181B4EA3B525}" type="pres">
      <dgm:prSet presAssocID="{F0042A73-7B06-4855-A7DD-EC26A146BCCC}" presName="parentLeftMargin" presStyleLbl="node1" presStyleIdx="0" presStyleCnt="3"/>
      <dgm:spPr/>
    </dgm:pt>
    <dgm:pt modelId="{8B6AB46B-C0E3-4E98-9B41-80B56B139B81}" type="pres">
      <dgm:prSet presAssocID="{F0042A73-7B06-4855-A7DD-EC26A146B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7BE2F3-97C3-4174-8101-DFA0DFDCA573}" type="pres">
      <dgm:prSet presAssocID="{F0042A73-7B06-4855-A7DD-EC26A146BCCC}" presName="negativeSpace" presStyleCnt="0"/>
      <dgm:spPr/>
    </dgm:pt>
    <dgm:pt modelId="{5C9D074E-9BDA-45A4-A7D3-EFF9F0160975}" type="pres">
      <dgm:prSet presAssocID="{F0042A73-7B06-4855-A7DD-EC26A146BCCC}" presName="childText" presStyleLbl="conFgAcc1" presStyleIdx="0" presStyleCnt="3">
        <dgm:presLayoutVars>
          <dgm:bulletEnabled val="1"/>
        </dgm:presLayoutVars>
      </dgm:prSet>
      <dgm:spPr/>
    </dgm:pt>
    <dgm:pt modelId="{B004C713-F81C-4F60-A3E2-99B3A14B5101}" type="pres">
      <dgm:prSet presAssocID="{87F75F25-57F7-451A-8AA9-6D63EF34A288}" presName="spaceBetweenRectangles" presStyleCnt="0"/>
      <dgm:spPr/>
    </dgm:pt>
    <dgm:pt modelId="{70D823AD-A1F2-4120-98FC-4C34EC55D6B4}" type="pres">
      <dgm:prSet presAssocID="{D753B35F-853B-471A-88C2-EDBC968728F2}" presName="parentLin" presStyleCnt="0"/>
      <dgm:spPr/>
    </dgm:pt>
    <dgm:pt modelId="{301692F3-6498-458A-9080-38981A00B5C6}" type="pres">
      <dgm:prSet presAssocID="{D753B35F-853B-471A-88C2-EDBC968728F2}" presName="parentLeftMargin" presStyleLbl="node1" presStyleIdx="0" presStyleCnt="3"/>
      <dgm:spPr/>
    </dgm:pt>
    <dgm:pt modelId="{3A69D1DC-4759-4B30-BE16-1F85D0F597AE}" type="pres">
      <dgm:prSet presAssocID="{D753B35F-853B-471A-88C2-EDBC968728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ABEAD3-8F30-4938-9F74-BA76489A8AA3}" type="pres">
      <dgm:prSet presAssocID="{D753B35F-853B-471A-88C2-EDBC968728F2}" presName="negativeSpace" presStyleCnt="0"/>
      <dgm:spPr/>
    </dgm:pt>
    <dgm:pt modelId="{603890E0-67AE-4689-810D-293C692E2833}" type="pres">
      <dgm:prSet presAssocID="{D753B35F-853B-471A-88C2-EDBC968728F2}" presName="childText" presStyleLbl="conFgAcc1" presStyleIdx="1" presStyleCnt="3">
        <dgm:presLayoutVars>
          <dgm:bulletEnabled val="1"/>
        </dgm:presLayoutVars>
      </dgm:prSet>
      <dgm:spPr/>
    </dgm:pt>
    <dgm:pt modelId="{CDE43A8D-34EC-4AAD-9C5D-F938F6B54E3C}" type="pres">
      <dgm:prSet presAssocID="{7D9AC272-8E35-4AF4-9B77-54E1E087DE13}" presName="spaceBetweenRectangles" presStyleCnt="0"/>
      <dgm:spPr/>
    </dgm:pt>
    <dgm:pt modelId="{F97EA9C8-FE0C-4E7A-B3E3-8C3944322AC9}" type="pres">
      <dgm:prSet presAssocID="{BE83296A-299C-486E-8489-19977D25299C}" presName="parentLin" presStyleCnt="0"/>
      <dgm:spPr/>
    </dgm:pt>
    <dgm:pt modelId="{187897F3-5A67-4E4F-9DB9-95EDD737D5FC}" type="pres">
      <dgm:prSet presAssocID="{BE83296A-299C-486E-8489-19977D25299C}" presName="parentLeftMargin" presStyleLbl="node1" presStyleIdx="1" presStyleCnt="3"/>
      <dgm:spPr/>
    </dgm:pt>
    <dgm:pt modelId="{E5ACA8ED-5B2B-4AE6-B95B-10F3D384DE30}" type="pres">
      <dgm:prSet presAssocID="{BE83296A-299C-486E-8489-19977D2529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AC9774-0BA7-4C8D-9870-846FDD62307F}" type="pres">
      <dgm:prSet presAssocID="{BE83296A-299C-486E-8489-19977D25299C}" presName="negativeSpace" presStyleCnt="0"/>
      <dgm:spPr/>
    </dgm:pt>
    <dgm:pt modelId="{5664A82B-A9FD-48CE-97DB-972C2E716F6E}" type="pres">
      <dgm:prSet presAssocID="{BE83296A-299C-486E-8489-19977D2529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6DD105-75D6-492B-8388-1E8557549C62}" srcId="{BE83296A-299C-486E-8489-19977D25299C}" destId="{6509896F-6A87-427D-B23C-4CB552032222}" srcOrd="0" destOrd="0" parTransId="{353097EE-20E5-43A3-8A88-4688C0DCECF3}" sibTransId="{23FA4287-200A-4978-9560-4FCDBDC0134D}"/>
    <dgm:cxn modelId="{106D0306-EE8A-450E-AB41-1B961E192DD6}" type="presOf" srcId="{F69F356B-B058-48D9-9809-8A4842AA85C3}" destId="{7B4FE24F-BB44-43B7-8161-82D972226B5A}" srcOrd="0" destOrd="0" presId="urn:microsoft.com/office/officeart/2005/8/layout/list1"/>
    <dgm:cxn modelId="{17450F09-AC35-46B0-9F64-528F7A57BFD4}" srcId="{F0042A73-7B06-4855-A7DD-EC26A146BCCC}" destId="{F134CF0D-76FA-417C-A57E-A1F246BB8E64}" srcOrd="0" destOrd="0" parTransId="{0BCEB2CA-1FA2-466C-933A-7CCFE01A5F1E}" sibTransId="{AEB01119-C5ED-498F-A1FE-E9F049631FF3}"/>
    <dgm:cxn modelId="{2D298613-6B37-4271-B925-BB8D153B6E2B}" srcId="{F69F356B-B058-48D9-9809-8A4842AA85C3}" destId="{BE83296A-299C-486E-8489-19977D25299C}" srcOrd="2" destOrd="0" parTransId="{D19DBBFF-6F8E-4783-8931-6349A275A28D}" sibTransId="{886B71DA-7016-41F6-BFB0-193719C9707A}"/>
    <dgm:cxn modelId="{88573616-B972-4810-A48B-65DF88D5FCA5}" type="presOf" srcId="{7566099E-864B-4840-8B9F-1A8DA4471ED2}" destId="{5664A82B-A9FD-48CE-97DB-972C2E716F6E}" srcOrd="0" destOrd="2" presId="urn:microsoft.com/office/officeart/2005/8/layout/list1"/>
    <dgm:cxn modelId="{23DA1517-4029-41CF-B39C-EF9F7F9CDA73}" type="presOf" srcId="{BE83296A-299C-486E-8489-19977D25299C}" destId="{187897F3-5A67-4E4F-9DB9-95EDD737D5FC}" srcOrd="0" destOrd="0" presId="urn:microsoft.com/office/officeart/2005/8/layout/list1"/>
    <dgm:cxn modelId="{CCCD251D-8064-454F-A801-3506D67A14F4}" type="presOf" srcId="{CA929ED8-0BD5-49A8-AA12-27989F189C55}" destId="{5C9D074E-9BDA-45A4-A7D3-EFF9F0160975}" srcOrd="0" destOrd="2" presId="urn:microsoft.com/office/officeart/2005/8/layout/list1"/>
    <dgm:cxn modelId="{BC7A292C-75B0-4353-99E8-0C5CFB5E4260}" srcId="{D753B35F-853B-471A-88C2-EDBC968728F2}" destId="{322A50DE-F6D5-4652-82EB-C20801D2F8AC}" srcOrd="2" destOrd="0" parTransId="{E73047A2-4014-4E04-8BAA-BED823E31926}" sibTransId="{449677ED-F308-471A-ADD9-910752110DB1}"/>
    <dgm:cxn modelId="{56F9C833-5612-4CF1-881C-1F13F4BDAB1B}" type="presOf" srcId="{DF7AB203-6641-46D8-A9EF-C4257562DD66}" destId="{5664A82B-A9FD-48CE-97DB-972C2E716F6E}" srcOrd="0" destOrd="1" presId="urn:microsoft.com/office/officeart/2005/8/layout/list1"/>
    <dgm:cxn modelId="{0725F738-2169-44A5-9B47-E6B6BF34443D}" type="presOf" srcId="{322A50DE-F6D5-4652-82EB-C20801D2F8AC}" destId="{603890E0-67AE-4689-810D-293C692E2833}" srcOrd="0" destOrd="2" presId="urn:microsoft.com/office/officeart/2005/8/layout/list1"/>
    <dgm:cxn modelId="{844EE33D-4C66-4ACB-897A-5E97F328F681}" type="presOf" srcId="{D753B35F-853B-471A-88C2-EDBC968728F2}" destId="{301692F3-6498-458A-9080-38981A00B5C6}" srcOrd="0" destOrd="0" presId="urn:microsoft.com/office/officeart/2005/8/layout/list1"/>
    <dgm:cxn modelId="{72748762-9CA2-4555-B462-63AC52E1EFD5}" type="presOf" srcId="{1D03B705-E0A6-4E8B-AFD2-C150ED9F53D3}" destId="{5C9D074E-9BDA-45A4-A7D3-EFF9F0160975}" srcOrd="0" destOrd="1" presId="urn:microsoft.com/office/officeart/2005/8/layout/list1"/>
    <dgm:cxn modelId="{369FD149-4C6E-474B-B056-8DB5E535CEDB}" type="presOf" srcId="{F0042A73-7B06-4855-A7DD-EC26A146BCCC}" destId="{8B6AB46B-C0E3-4E98-9B41-80B56B139B81}" srcOrd="1" destOrd="0" presId="urn:microsoft.com/office/officeart/2005/8/layout/list1"/>
    <dgm:cxn modelId="{61FF716A-6FC6-4014-B531-073DFBDE2948}" srcId="{F0042A73-7B06-4855-A7DD-EC26A146BCCC}" destId="{CA929ED8-0BD5-49A8-AA12-27989F189C55}" srcOrd="2" destOrd="0" parTransId="{AA9BC2F9-8719-47D9-9F11-0CDAE4AE5B70}" sibTransId="{DE2252EF-A823-48B8-BA19-E494C0BE43CE}"/>
    <dgm:cxn modelId="{D9777E57-DA3E-4CCD-9826-D25E75E1D5ED}" type="presOf" srcId="{6509896F-6A87-427D-B23C-4CB552032222}" destId="{5664A82B-A9FD-48CE-97DB-972C2E716F6E}" srcOrd="0" destOrd="0" presId="urn:microsoft.com/office/officeart/2005/8/layout/list1"/>
    <dgm:cxn modelId="{19DA0780-5B39-470F-B8E0-D86714A92356}" type="presOf" srcId="{76AC7EB8-297F-402D-BE95-AB659B714103}" destId="{603890E0-67AE-4689-810D-293C692E2833}" srcOrd="0" destOrd="0" presId="urn:microsoft.com/office/officeart/2005/8/layout/list1"/>
    <dgm:cxn modelId="{5DBE9D88-FF49-49A6-AB19-B2FC06DB7884}" type="presOf" srcId="{F134CF0D-76FA-417C-A57E-A1F246BB8E64}" destId="{5C9D074E-9BDA-45A4-A7D3-EFF9F0160975}" srcOrd="0" destOrd="0" presId="urn:microsoft.com/office/officeart/2005/8/layout/list1"/>
    <dgm:cxn modelId="{E73ACD94-23B7-4C5D-A329-B936AECA60CE}" srcId="{F69F356B-B058-48D9-9809-8A4842AA85C3}" destId="{D753B35F-853B-471A-88C2-EDBC968728F2}" srcOrd="1" destOrd="0" parTransId="{E7A70957-7BF4-4E11-AC40-20B30A8F4758}" sibTransId="{7D9AC272-8E35-4AF4-9B77-54E1E087DE13}"/>
    <dgm:cxn modelId="{A2E76896-C005-4F02-9F2B-C79428B0F89B}" type="presOf" srcId="{070D88BD-D034-4FCA-82E0-A40EB729A51F}" destId="{603890E0-67AE-4689-810D-293C692E2833}" srcOrd="0" destOrd="1" presId="urn:microsoft.com/office/officeart/2005/8/layout/list1"/>
    <dgm:cxn modelId="{AA1B119F-3AED-45A3-9045-7BDE272935C1}" srcId="{D753B35F-853B-471A-88C2-EDBC968728F2}" destId="{070D88BD-D034-4FCA-82E0-A40EB729A51F}" srcOrd="1" destOrd="0" parTransId="{2A266207-25DB-4504-BE58-3248BA548C2C}" sibTransId="{3708327D-8FD3-4DE4-8DC1-32E386658A4D}"/>
    <dgm:cxn modelId="{2B9FE1A0-1C65-4076-BCE3-1EFF6054B29E}" srcId="{BE83296A-299C-486E-8489-19977D25299C}" destId="{7566099E-864B-4840-8B9F-1A8DA4471ED2}" srcOrd="2" destOrd="0" parTransId="{7662FDEC-730C-4BDE-9E64-63839117AB91}" sibTransId="{5C9050E1-6F0D-44FD-9B6D-4EEFADCB6D35}"/>
    <dgm:cxn modelId="{65D74DA4-E11B-40A1-9292-C2C1B1B647B5}" srcId="{F69F356B-B058-48D9-9809-8A4842AA85C3}" destId="{F0042A73-7B06-4855-A7DD-EC26A146BCCC}" srcOrd="0" destOrd="0" parTransId="{2AE5C645-C711-446E-9B00-BE23D5CD536B}" sibTransId="{87F75F25-57F7-451A-8AA9-6D63EF34A288}"/>
    <dgm:cxn modelId="{862FB9BF-ADDA-4E5F-83B6-1C1D714E6CA8}" srcId="{BE83296A-299C-486E-8489-19977D25299C}" destId="{DF7AB203-6641-46D8-A9EF-C4257562DD66}" srcOrd="1" destOrd="0" parTransId="{13D9CC42-359D-4B69-A747-886AD6120B43}" sibTransId="{FD0E5037-F9B7-44EE-8F4D-175584427BE6}"/>
    <dgm:cxn modelId="{97FDDFC0-9329-4BFD-8091-BFBFE92137A8}" srcId="{D753B35F-853B-471A-88C2-EDBC968728F2}" destId="{76AC7EB8-297F-402D-BE95-AB659B714103}" srcOrd="0" destOrd="0" parTransId="{0423C116-B234-4B92-B5F0-9929BEC98BF1}" sibTransId="{5C0F7258-5666-4DA2-B1D4-978761ED7426}"/>
    <dgm:cxn modelId="{DCF707C1-0524-429E-995A-6EB617A86BD7}" type="presOf" srcId="{D753B35F-853B-471A-88C2-EDBC968728F2}" destId="{3A69D1DC-4759-4B30-BE16-1F85D0F597AE}" srcOrd="1" destOrd="0" presId="urn:microsoft.com/office/officeart/2005/8/layout/list1"/>
    <dgm:cxn modelId="{4DFACED3-1B10-4071-AA69-E961D8786BA1}" type="presOf" srcId="{BE83296A-299C-486E-8489-19977D25299C}" destId="{E5ACA8ED-5B2B-4AE6-B95B-10F3D384DE30}" srcOrd="1" destOrd="0" presId="urn:microsoft.com/office/officeart/2005/8/layout/list1"/>
    <dgm:cxn modelId="{186D9EDC-F79B-4395-9514-A5C7517BD996}" srcId="{F0042A73-7B06-4855-A7DD-EC26A146BCCC}" destId="{1D03B705-E0A6-4E8B-AFD2-C150ED9F53D3}" srcOrd="1" destOrd="0" parTransId="{DF2B336D-51E4-4ED0-B4F1-337AAAF469A2}" sibTransId="{E021A7A7-BB7D-4C0E-AFA4-4E1FAB867378}"/>
    <dgm:cxn modelId="{2E17C0FC-5FFF-4D1C-9005-1596BA89CDC8}" type="presOf" srcId="{F0042A73-7B06-4855-A7DD-EC26A146BCCC}" destId="{14CE3EAA-8AB4-4DEF-BF4E-181B4EA3B525}" srcOrd="0" destOrd="0" presId="urn:microsoft.com/office/officeart/2005/8/layout/list1"/>
    <dgm:cxn modelId="{0AD99BC9-2A84-495E-8916-D3870CE7EF7C}" type="presParOf" srcId="{7B4FE24F-BB44-43B7-8161-82D972226B5A}" destId="{190C2AE7-021C-48CB-B7A6-FA04C676A887}" srcOrd="0" destOrd="0" presId="urn:microsoft.com/office/officeart/2005/8/layout/list1"/>
    <dgm:cxn modelId="{DABFF20D-BA9F-4FD0-A02B-DB250D3CEC75}" type="presParOf" srcId="{190C2AE7-021C-48CB-B7A6-FA04C676A887}" destId="{14CE3EAA-8AB4-4DEF-BF4E-181B4EA3B525}" srcOrd="0" destOrd="0" presId="urn:microsoft.com/office/officeart/2005/8/layout/list1"/>
    <dgm:cxn modelId="{D7600144-2754-43F9-865D-2099C3B5B36D}" type="presParOf" srcId="{190C2AE7-021C-48CB-B7A6-FA04C676A887}" destId="{8B6AB46B-C0E3-4E98-9B41-80B56B139B81}" srcOrd="1" destOrd="0" presId="urn:microsoft.com/office/officeart/2005/8/layout/list1"/>
    <dgm:cxn modelId="{B2589693-7012-4B00-98F3-25EB11B37FF9}" type="presParOf" srcId="{7B4FE24F-BB44-43B7-8161-82D972226B5A}" destId="{567BE2F3-97C3-4174-8101-DFA0DFDCA573}" srcOrd="1" destOrd="0" presId="urn:microsoft.com/office/officeart/2005/8/layout/list1"/>
    <dgm:cxn modelId="{81190229-0512-4E1F-AA67-D270DC763CFD}" type="presParOf" srcId="{7B4FE24F-BB44-43B7-8161-82D972226B5A}" destId="{5C9D074E-9BDA-45A4-A7D3-EFF9F0160975}" srcOrd="2" destOrd="0" presId="urn:microsoft.com/office/officeart/2005/8/layout/list1"/>
    <dgm:cxn modelId="{284273BC-2A0C-4ACC-9DE2-D272F1CE36F6}" type="presParOf" srcId="{7B4FE24F-BB44-43B7-8161-82D972226B5A}" destId="{B004C713-F81C-4F60-A3E2-99B3A14B5101}" srcOrd="3" destOrd="0" presId="urn:microsoft.com/office/officeart/2005/8/layout/list1"/>
    <dgm:cxn modelId="{3FBB8A3E-F02C-42F8-BC9D-6650ECD1E3C9}" type="presParOf" srcId="{7B4FE24F-BB44-43B7-8161-82D972226B5A}" destId="{70D823AD-A1F2-4120-98FC-4C34EC55D6B4}" srcOrd="4" destOrd="0" presId="urn:microsoft.com/office/officeart/2005/8/layout/list1"/>
    <dgm:cxn modelId="{24BFF0EB-C58B-4D95-B530-B2B4F5F349C7}" type="presParOf" srcId="{70D823AD-A1F2-4120-98FC-4C34EC55D6B4}" destId="{301692F3-6498-458A-9080-38981A00B5C6}" srcOrd="0" destOrd="0" presId="urn:microsoft.com/office/officeart/2005/8/layout/list1"/>
    <dgm:cxn modelId="{3110B09B-3C37-4EF6-8993-969849070140}" type="presParOf" srcId="{70D823AD-A1F2-4120-98FC-4C34EC55D6B4}" destId="{3A69D1DC-4759-4B30-BE16-1F85D0F597AE}" srcOrd="1" destOrd="0" presId="urn:microsoft.com/office/officeart/2005/8/layout/list1"/>
    <dgm:cxn modelId="{5A00E373-C155-4AB9-8FC7-49E060937361}" type="presParOf" srcId="{7B4FE24F-BB44-43B7-8161-82D972226B5A}" destId="{35ABEAD3-8F30-4938-9F74-BA76489A8AA3}" srcOrd="5" destOrd="0" presId="urn:microsoft.com/office/officeart/2005/8/layout/list1"/>
    <dgm:cxn modelId="{4C1384D3-46D9-479F-8F8E-3547BA6BCB91}" type="presParOf" srcId="{7B4FE24F-BB44-43B7-8161-82D972226B5A}" destId="{603890E0-67AE-4689-810D-293C692E2833}" srcOrd="6" destOrd="0" presId="urn:microsoft.com/office/officeart/2005/8/layout/list1"/>
    <dgm:cxn modelId="{D022BA0F-5B46-4AAC-91CA-932045803BF0}" type="presParOf" srcId="{7B4FE24F-BB44-43B7-8161-82D972226B5A}" destId="{CDE43A8D-34EC-4AAD-9C5D-F938F6B54E3C}" srcOrd="7" destOrd="0" presId="urn:microsoft.com/office/officeart/2005/8/layout/list1"/>
    <dgm:cxn modelId="{97FEA6C5-B250-456F-B97E-AB2A19CE0234}" type="presParOf" srcId="{7B4FE24F-BB44-43B7-8161-82D972226B5A}" destId="{F97EA9C8-FE0C-4E7A-B3E3-8C3944322AC9}" srcOrd="8" destOrd="0" presId="urn:microsoft.com/office/officeart/2005/8/layout/list1"/>
    <dgm:cxn modelId="{A953D68E-F02B-4B43-BF70-A27C83698A74}" type="presParOf" srcId="{F97EA9C8-FE0C-4E7A-B3E3-8C3944322AC9}" destId="{187897F3-5A67-4E4F-9DB9-95EDD737D5FC}" srcOrd="0" destOrd="0" presId="urn:microsoft.com/office/officeart/2005/8/layout/list1"/>
    <dgm:cxn modelId="{CD663202-6CB7-40F0-875E-D81F040AD8C4}" type="presParOf" srcId="{F97EA9C8-FE0C-4E7A-B3E3-8C3944322AC9}" destId="{E5ACA8ED-5B2B-4AE6-B95B-10F3D384DE30}" srcOrd="1" destOrd="0" presId="urn:microsoft.com/office/officeart/2005/8/layout/list1"/>
    <dgm:cxn modelId="{34C7CF04-8070-417E-8A18-8E411F690D63}" type="presParOf" srcId="{7B4FE24F-BB44-43B7-8161-82D972226B5A}" destId="{6AAC9774-0BA7-4C8D-9870-846FDD62307F}" srcOrd="9" destOrd="0" presId="urn:microsoft.com/office/officeart/2005/8/layout/list1"/>
    <dgm:cxn modelId="{557A8FE2-E308-4D37-BDB9-6B57716F321A}" type="presParOf" srcId="{7B4FE24F-BB44-43B7-8161-82D972226B5A}" destId="{5664A82B-A9FD-48CE-97DB-972C2E716F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9F356B-B058-48D9-9809-8A4842AA85C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5F56FE22-4449-4D67-BAFB-AEF11D25B215}">
      <dgm:prSet/>
      <dgm:spPr/>
      <dgm:t>
        <a:bodyPr/>
        <a:lstStyle/>
        <a:p>
          <a:pPr>
            <a:buNone/>
          </a:pPr>
          <a:r>
            <a:rPr lang="en-US" b="1" dirty="0"/>
            <a:t>Accessible help and training opportunities</a:t>
          </a:r>
          <a:endParaRPr lang="de-CH" b="1" dirty="0"/>
        </a:p>
      </dgm:t>
    </dgm:pt>
    <dgm:pt modelId="{81CA44F9-2883-4BFB-A045-91E43136480C}" type="parTrans" cxnId="{D0D1D8FB-9E86-4C24-AFA7-0D43230403E0}">
      <dgm:prSet/>
      <dgm:spPr/>
      <dgm:t>
        <a:bodyPr/>
        <a:lstStyle/>
        <a:p>
          <a:endParaRPr lang="de-CH"/>
        </a:p>
      </dgm:t>
    </dgm:pt>
    <dgm:pt modelId="{7B91D6A2-6EFF-43C4-B648-254942FCFBD4}" type="sibTrans" cxnId="{D0D1D8FB-9E86-4C24-AFA7-0D43230403E0}">
      <dgm:prSet/>
      <dgm:spPr/>
      <dgm:t>
        <a:bodyPr/>
        <a:lstStyle/>
        <a:p>
          <a:endParaRPr lang="de-CH"/>
        </a:p>
      </dgm:t>
    </dgm:pt>
    <dgm:pt modelId="{1BBE5919-0432-48AF-A329-BC4BCB121A5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Regular office hours</a:t>
          </a:r>
        </a:p>
      </dgm:t>
    </dgm:pt>
    <dgm:pt modelId="{AFA5E41E-4CD1-4EA6-A484-C87B0AA06633}" type="parTrans" cxnId="{DCC6A434-491D-4BDD-9E8C-11A739DFA1EE}">
      <dgm:prSet/>
      <dgm:spPr/>
      <dgm:t>
        <a:bodyPr/>
        <a:lstStyle/>
        <a:p>
          <a:endParaRPr lang="de-CH"/>
        </a:p>
      </dgm:t>
    </dgm:pt>
    <dgm:pt modelId="{8274D3B5-BC40-47AF-91D6-616369ADF809}" type="sibTrans" cxnId="{DCC6A434-491D-4BDD-9E8C-11A739DFA1EE}">
      <dgm:prSet/>
      <dgm:spPr/>
      <dgm:t>
        <a:bodyPr/>
        <a:lstStyle/>
        <a:p>
          <a:endParaRPr lang="de-CH"/>
        </a:p>
      </dgm:t>
    </dgm:pt>
    <dgm:pt modelId="{83793BC2-86F4-4F71-9F49-93CF54337CF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Webpage for easy sharing and as a central point of information</a:t>
          </a:r>
        </a:p>
      </dgm:t>
    </dgm:pt>
    <dgm:pt modelId="{5C4F07F0-829A-47E9-8B1A-B662B814936E}" type="parTrans" cxnId="{DEA6884D-D4C6-4AA2-906E-56936D79D6D8}">
      <dgm:prSet/>
      <dgm:spPr/>
      <dgm:t>
        <a:bodyPr/>
        <a:lstStyle/>
        <a:p>
          <a:endParaRPr lang="de-CH"/>
        </a:p>
      </dgm:t>
    </dgm:pt>
    <dgm:pt modelId="{E82F3907-95EE-427F-A6B7-968038A4CDDC}" type="sibTrans" cxnId="{DEA6884D-D4C6-4AA2-906E-56936D79D6D8}">
      <dgm:prSet/>
      <dgm:spPr/>
      <dgm:t>
        <a:bodyPr/>
        <a:lstStyle/>
        <a:p>
          <a:endParaRPr lang="de-CH"/>
        </a:p>
      </dgm:t>
    </dgm:pt>
    <dgm:pt modelId="{A815A162-9FBB-4D68-997F-58763FBC3261}">
      <dgm:prSet/>
      <dgm:spPr/>
      <dgm:t>
        <a:bodyPr/>
        <a:lstStyle/>
        <a:p>
          <a:pPr>
            <a:buNone/>
          </a:pPr>
          <a:r>
            <a:rPr lang="de-CH" b="1" dirty="0" err="1"/>
            <a:t>Bridging</a:t>
          </a:r>
          <a:r>
            <a:rPr lang="de-CH" b="1" dirty="0"/>
            <a:t> Knowledge Gaps</a:t>
          </a:r>
        </a:p>
      </dgm:t>
    </dgm:pt>
    <dgm:pt modelId="{2D617DE3-0E1C-49E5-8F3D-56DAF689B000}" type="parTrans" cxnId="{2544A4E7-C953-4F15-974A-62DD677CD606}">
      <dgm:prSet/>
      <dgm:spPr/>
      <dgm:t>
        <a:bodyPr/>
        <a:lstStyle/>
        <a:p>
          <a:endParaRPr lang="de-CH"/>
        </a:p>
      </dgm:t>
    </dgm:pt>
    <dgm:pt modelId="{54FA0D7A-4DA3-4B1E-BBA5-F86FFDF6CBC3}" type="sibTrans" cxnId="{2544A4E7-C953-4F15-974A-62DD677CD606}">
      <dgm:prSet/>
      <dgm:spPr/>
      <dgm:t>
        <a:bodyPr/>
        <a:lstStyle/>
        <a:p>
          <a:endParaRPr lang="de-CH"/>
        </a:p>
      </dgm:t>
    </dgm:pt>
    <dgm:pt modelId="{46427260-9A2C-4BF0-941C-FAF8C65B0EE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Developing tools and guidance for evolving needs</a:t>
          </a:r>
          <a:endParaRPr lang="en-US" dirty="0"/>
        </a:p>
      </dgm:t>
    </dgm:pt>
    <dgm:pt modelId="{1DD62864-F8D6-4554-8D4D-1C65824E34C7}" type="parTrans" cxnId="{37180194-DC6A-426D-B40A-6D38538F509B}">
      <dgm:prSet/>
      <dgm:spPr/>
      <dgm:t>
        <a:bodyPr/>
        <a:lstStyle/>
        <a:p>
          <a:endParaRPr lang="de-CH"/>
        </a:p>
      </dgm:t>
    </dgm:pt>
    <dgm:pt modelId="{14257316-A72C-4A4D-8A90-1BEA8F74ABA8}" type="sibTrans" cxnId="{37180194-DC6A-426D-B40A-6D38538F509B}">
      <dgm:prSet/>
      <dgm:spPr/>
      <dgm:t>
        <a:bodyPr/>
        <a:lstStyle/>
        <a:p>
          <a:endParaRPr lang="de-CH"/>
        </a:p>
      </dgm:t>
    </dgm:pt>
    <dgm:pt modelId="{03ADFD8D-5BDE-4189-AA1B-A6790CBB73C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iLog</a:t>
          </a:r>
          <a:r>
            <a:rPr lang="en-US" dirty="0"/>
            <a:t>: digital inventory logbook integrated with </a:t>
          </a:r>
          <a:r>
            <a:rPr lang="en-US" dirty="0" err="1"/>
            <a:t>openBIS</a:t>
          </a:r>
          <a:r>
            <a:rPr lang="en-US" dirty="0"/>
            <a:t>. Presented by Simone Baffelli just before</a:t>
          </a:r>
        </a:p>
      </dgm:t>
    </dgm:pt>
    <dgm:pt modelId="{986AA0B1-B66C-4AF6-8B0C-680380CC51B2}" type="parTrans" cxnId="{67BD0A47-193D-4F0E-962D-807233B35800}">
      <dgm:prSet/>
      <dgm:spPr/>
      <dgm:t>
        <a:bodyPr/>
        <a:lstStyle/>
        <a:p>
          <a:endParaRPr lang="de-CH"/>
        </a:p>
      </dgm:t>
    </dgm:pt>
    <dgm:pt modelId="{6D6F721F-C147-497A-89BC-3168164EDCD7}" type="sibTrans" cxnId="{67BD0A47-193D-4F0E-962D-807233B35800}">
      <dgm:prSet/>
      <dgm:spPr/>
      <dgm:t>
        <a:bodyPr/>
        <a:lstStyle/>
        <a:p>
          <a:endParaRPr lang="de-CH"/>
        </a:p>
      </dgm:t>
    </dgm:pt>
    <dgm:pt modelId="{3F273AB8-615A-442E-A05E-42765FA40AE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PREMISE: an ORD Project for adoption of ORD standards (</a:t>
          </a:r>
          <a:r>
            <a:rPr lang="de-CH" dirty="0">
              <a:hlinkClick xmlns:r="http://schemas.openxmlformats.org/officeDocument/2006/relationships" r:id="rId1"/>
            </a:rPr>
            <a:t>https://ord-premise.org/about/</a:t>
          </a:r>
          <a:r>
            <a:rPr lang="de-CH" dirty="0"/>
            <a:t>) </a:t>
          </a:r>
          <a:endParaRPr lang="en-US" dirty="0"/>
        </a:p>
      </dgm:t>
    </dgm:pt>
    <dgm:pt modelId="{68F99F30-E3C1-4B8A-9718-5BD2C3333B30}" type="parTrans" cxnId="{89916069-6205-4675-8B98-E2361F0E6B34}">
      <dgm:prSet/>
      <dgm:spPr/>
      <dgm:t>
        <a:bodyPr/>
        <a:lstStyle/>
        <a:p>
          <a:endParaRPr lang="de-CH"/>
        </a:p>
      </dgm:t>
    </dgm:pt>
    <dgm:pt modelId="{9ED7D7C4-7AFA-4D07-9A6A-FFDB7905E8DD}" type="sibTrans" cxnId="{89916069-6205-4675-8B98-E2361F0E6B34}">
      <dgm:prSet/>
      <dgm:spPr/>
      <dgm:t>
        <a:bodyPr/>
        <a:lstStyle/>
        <a:p>
          <a:endParaRPr lang="de-CH"/>
        </a:p>
      </dgm:t>
    </dgm:pt>
    <dgm:pt modelId="{8C7FC1D0-3311-44CF-B644-A635E6E02E9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Promotion of digital inventories and how they can be set up</a:t>
          </a:r>
        </a:p>
      </dgm:t>
    </dgm:pt>
    <dgm:pt modelId="{63D3313E-61FA-4F76-94E6-A2873DEDCC67}" type="parTrans" cxnId="{CE06277B-D278-4C82-A8E8-56C3858CCA18}">
      <dgm:prSet/>
      <dgm:spPr/>
      <dgm:t>
        <a:bodyPr/>
        <a:lstStyle/>
        <a:p>
          <a:endParaRPr lang="de-CH"/>
        </a:p>
      </dgm:t>
    </dgm:pt>
    <dgm:pt modelId="{3AE93927-9F09-424E-9602-8A6D34149C71}" type="sibTrans" cxnId="{CE06277B-D278-4C82-A8E8-56C3858CCA18}">
      <dgm:prSet/>
      <dgm:spPr/>
      <dgm:t>
        <a:bodyPr/>
        <a:lstStyle/>
        <a:p>
          <a:endParaRPr lang="de-CH"/>
        </a:p>
      </dgm:t>
    </dgm:pt>
    <dgm:pt modelId="{D79C59F0-64CA-45A4-A1FF-C8E8D04601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Central spaces for communication and sharing</a:t>
          </a:r>
          <a:endParaRPr lang="en-US" dirty="0"/>
        </a:p>
      </dgm:t>
    </dgm:pt>
    <dgm:pt modelId="{6F9CE6CB-6458-4266-BC3B-A1EE414644DD}" type="parTrans" cxnId="{FDCC6F60-9E14-47EF-BF9C-5C41FF29FA5A}">
      <dgm:prSet/>
      <dgm:spPr/>
      <dgm:t>
        <a:bodyPr/>
        <a:lstStyle/>
        <a:p>
          <a:endParaRPr lang="de-CH"/>
        </a:p>
      </dgm:t>
    </dgm:pt>
    <dgm:pt modelId="{61C8BE13-27F2-4AB9-ACE6-5642077950B9}" type="sibTrans" cxnId="{FDCC6F60-9E14-47EF-BF9C-5C41FF29FA5A}">
      <dgm:prSet/>
      <dgm:spPr/>
      <dgm:t>
        <a:bodyPr/>
        <a:lstStyle/>
        <a:p>
          <a:endParaRPr lang="de-CH"/>
        </a:p>
      </dgm:t>
    </dgm:pt>
    <dgm:pt modelId="{3896F3E6-3478-4F14-B97F-9DC49603A4E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Introductory Python courses</a:t>
          </a:r>
        </a:p>
      </dgm:t>
    </dgm:pt>
    <dgm:pt modelId="{E3853E23-CD93-4B49-858D-3B089CBDCA62}" type="parTrans" cxnId="{7A3CD773-25C9-485D-8410-F1B1081853FF}">
      <dgm:prSet/>
      <dgm:spPr/>
      <dgm:t>
        <a:bodyPr/>
        <a:lstStyle/>
        <a:p>
          <a:endParaRPr lang="de-CH"/>
        </a:p>
      </dgm:t>
    </dgm:pt>
    <dgm:pt modelId="{4ED9FB2F-CF44-4941-A177-F3349FD3F7C7}" type="sibTrans" cxnId="{7A3CD773-25C9-485D-8410-F1B1081853FF}">
      <dgm:prSet/>
      <dgm:spPr/>
      <dgm:t>
        <a:bodyPr/>
        <a:lstStyle/>
        <a:p>
          <a:endParaRPr lang="de-CH"/>
        </a:p>
      </dgm:t>
    </dgm:pt>
    <dgm:pt modelId="{43BFBA01-C82A-4EF7-BC18-93CD79E74A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ticketing system</a:t>
          </a:r>
        </a:p>
      </dgm:t>
    </dgm:pt>
    <dgm:pt modelId="{1E7DF9DC-CF05-453F-A773-02A071D3DCD1}" type="parTrans" cxnId="{C271E73D-ED91-45B1-86D2-A3CA20258ABD}">
      <dgm:prSet/>
      <dgm:spPr/>
      <dgm:t>
        <a:bodyPr/>
        <a:lstStyle/>
        <a:p>
          <a:endParaRPr lang="de-CH"/>
        </a:p>
      </dgm:t>
    </dgm:pt>
    <dgm:pt modelId="{8AC78ABD-723D-4A9B-9247-90F45BC77F7B}" type="sibTrans" cxnId="{C271E73D-ED91-45B1-86D2-A3CA20258ABD}">
      <dgm:prSet/>
      <dgm:spPr/>
      <dgm:t>
        <a:bodyPr/>
        <a:lstStyle/>
        <a:p>
          <a:endParaRPr lang="de-CH"/>
        </a:p>
      </dgm:t>
    </dgm:pt>
    <dgm:pt modelId="{2583001B-4442-4546-A1C8-5A68B7AD6C3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Showcasing collaborative tools and project</a:t>
          </a:r>
          <a:endParaRPr lang="en-US" dirty="0"/>
        </a:p>
      </dgm:t>
    </dgm:pt>
    <dgm:pt modelId="{AF47BD2E-CDAE-4BFA-83DB-3B202161815E}" type="parTrans" cxnId="{4AAF522E-B458-487A-9848-3989F2CFA8C5}">
      <dgm:prSet/>
      <dgm:spPr/>
      <dgm:t>
        <a:bodyPr/>
        <a:lstStyle/>
        <a:p>
          <a:endParaRPr lang="de-CH"/>
        </a:p>
      </dgm:t>
    </dgm:pt>
    <dgm:pt modelId="{40B81907-4F6A-4054-B0DD-B5F38F398EEE}" type="sibTrans" cxnId="{4AAF522E-B458-487A-9848-3989F2CFA8C5}">
      <dgm:prSet/>
      <dgm:spPr/>
      <dgm:t>
        <a:bodyPr/>
        <a:lstStyle/>
        <a:p>
          <a:endParaRPr lang="de-CH"/>
        </a:p>
      </dgm:t>
    </dgm:pt>
    <dgm:pt modelId="{0C30E677-A0E8-40E0-B6AE-CF50B1B03C0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Teams channels for communities like </a:t>
          </a:r>
          <a:r>
            <a:rPr lang="en-US" dirty="0" err="1"/>
            <a:t>Data&amp;Software</a:t>
          </a:r>
          <a:r>
            <a:rPr lang="en-US" dirty="0"/>
            <a:t> or </a:t>
          </a:r>
          <a:r>
            <a:rPr lang="en-US" dirty="0" err="1"/>
            <a:t>openBIS</a:t>
          </a:r>
          <a:endParaRPr lang="en-US" dirty="0"/>
        </a:p>
      </dgm:t>
    </dgm:pt>
    <dgm:pt modelId="{36C151A2-D2E8-4B8B-A943-CDA1D5D456DF}" type="parTrans" cxnId="{041DFC6C-C844-43AE-90C1-DEF79B12D464}">
      <dgm:prSet/>
      <dgm:spPr/>
      <dgm:t>
        <a:bodyPr/>
        <a:lstStyle/>
        <a:p>
          <a:endParaRPr lang="de-CH"/>
        </a:p>
      </dgm:t>
    </dgm:pt>
    <dgm:pt modelId="{9273CB47-1313-4F90-9E63-CFB936C19DC7}" type="sibTrans" cxnId="{041DFC6C-C844-43AE-90C1-DEF79B12D464}">
      <dgm:prSet/>
      <dgm:spPr/>
      <dgm:t>
        <a:bodyPr/>
        <a:lstStyle/>
        <a:p>
          <a:endParaRPr lang="de-CH"/>
        </a:p>
      </dgm:t>
    </dgm:pt>
    <dgm:pt modelId="{A3AB7BF4-6780-4C89-BECF-69257F67B26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 new storage-needs assessment tool and a central web interface help researchers navigate the research data life cycle.</a:t>
          </a:r>
        </a:p>
      </dgm:t>
    </dgm:pt>
    <dgm:pt modelId="{EE62FB48-C5C6-47D0-ADDF-01F8DF22BF56}" type="parTrans" cxnId="{E7743FC1-B088-4D68-BFE8-0555CAF1CA62}">
      <dgm:prSet/>
      <dgm:spPr/>
      <dgm:t>
        <a:bodyPr/>
        <a:lstStyle/>
        <a:p>
          <a:endParaRPr lang="de-CH"/>
        </a:p>
      </dgm:t>
    </dgm:pt>
    <dgm:pt modelId="{009C612A-89AA-4FC3-A34E-00C61D302735}" type="sibTrans" cxnId="{E7743FC1-B088-4D68-BFE8-0555CAF1CA62}">
      <dgm:prSet/>
      <dgm:spPr/>
      <dgm:t>
        <a:bodyPr/>
        <a:lstStyle/>
        <a:p>
          <a:endParaRPr lang="de-CH"/>
        </a:p>
      </dgm:t>
    </dgm:pt>
    <dgm:pt modelId="{7B4FE24F-BB44-43B7-8161-82D972226B5A}" type="pres">
      <dgm:prSet presAssocID="{F69F356B-B058-48D9-9809-8A4842AA85C3}" presName="linear" presStyleCnt="0">
        <dgm:presLayoutVars>
          <dgm:dir/>
          <dgm:animLvl val="lvl"/>
          <dgm:resizeHandles val="exact"/>
        </dgm:presLayoutVars>
      </dgm:prSet>
      <dgm:spPr/>
    </dgm:pt>
    <dgm:pt modelId="{4D4DD7E8-4B2A-49DD-9FEC-6146F778D556}" type="pres">
      <dgm:prSet presAssocID="{5F56FE22-4449-4D67-BAFB-AEF11D25B215}" presName="parentLin" presStyleCnt="0"/>
      <dgm:spPr/>
    </dgm:pt>
    <dgm:pt modelId="{1CA0EACC-1857-4EA1-9C2A-6ACC85E655C5}" type="pres">
      <dgm:prSet presAssocID="{5F56FE22-4449-4D67-BAFB-AEF11D25B215}" presName="parentLeftMargin" presStyleLbl="node1" presStyleIdx="0" presStyleCnt="4"/>
      <dgm:spPr/>
    </dgm:pt>
    <dgm:pt modelId="{DC1FE43E-EAEE-4B06-AC45-813A48651C28}" type="pres">
      <dgm:prSet presAssocID="{5F56FE22-4449-4D67-BAFB-AEF11D25B2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0573D6-7066-4D9C-8AC2-CD04EF09D07C}" type="pres">
      <dgm:prSet presAssocID="{5F56FE22-4449-4D67-BAFB-AEF11D25B215}" presName="negativeSpace" presStyleCnt="0"/>
      <dgm:spPr/>
    </dgm:pt>
    <dgm:pt modelId="{821B30FD-142E-469A-8A12-3CF229AD582A}" type="pres">
      <dgm:prSet presAssocID="{5F56FE22-4449-4D67-BAFB-AEF11D25B215}" presName="childText" presStyleLbl="conFgAcc1" presStyleIdx="0" presStyleCnt="4">
        <dgm:presLayoutVars>
          <dgm:bulletEnabled val="1"/>
        </dgm:presLayoutVars>
      </dgm:prSet>
      <dgm:spPr/>
    </dgm:pt>
    <dgm:pt modelId="{5CD98B3F-3645-4B42-8B01-054C20C43D51}" type="pres">
      <dgm:prSet presAssocID="{7B91D6A2-6EFF-43C4-B648-254942FCFBD4}" presName="spaceBetweenRectangles" presStyleCnt="0"/>
      <dgm:spPr/>
    </dgm:pt>
    <dgm:pt modelId="{5469B34F-5A5F-49F6-8594-CF3324E5E730}" type="pres">
      <dgm:prSet presAssocID="{2583001B-4442-4546-A1C8-5A68B7AD6C31}" presName="parentLin" presStyleCnt="0"/>
      <dgm:spPr/>
    </dgm:pt>
    <dgm:pt modelId="{113A9384-91B9-40BC-BF4A-1339F5C665E0}" type="pres">
      <dgm:prSet presAssocID="{2583001B-4442-4546-A1C8-5A68B7AD6C31}" presName="parentLeftMargin" presStyleLbl="node1" presStyleIdx="0" presStyleCnt="4"/>
      <dgm:spPr/>
    </dgm:pt>
    <dgm:pt modelId="{92FF516B-D1E8-4AC2-BE1E-A5E0791D1B35}" type="pres">
      <dgm:prSet presAssocID="{2583001B-4442-4546-A1C8-5A68B7AD6C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D4080C-4836-40C4-8076-5EFC2D6B700A}" type="pres">
      <dgm:prSet presAssocID="{2583001B-4442-4546-A1C8-5A68B7AD6C31}" presName="negativeSpace" presStyleCnt="0"/>
      <dgm:spPr/>
    </dgm:pt>
    <dgm:pt modelId="{723BBD5A-B6C8-47C9-9A30-A370E1B9F489}" type="pres">
      <dgm:prSet presAssocID="{2583001B-4442-4546-A1C8-5A68B7AD6C31}" presName="childText" presStyleLbl="conFgAcc1" presStyleIdx="1" presStyleCnt="4">
        <dgm:presLayoutVars>
          <dgm:bulletEnabled val="1"/>
        </dgm:presLayoutVars>
      </dgm:prSet>
      <dgm:spPr/>
    </dgm:pt>
    <dgm:pt modelId="{410D1CBC-61C2-4B39-A2CD-25DA86A8642B}" type="pres">
      <dgm:prSet presAssocID="{40B81907-4F6A-4054-B0DD-B5F38F398EEE}" presName="spaceBetweenRectangles" presStyleCnt="0"/>
      <dgm:spPr/>
    </dgm:pt>
    <dgm:pt modelId="{3A619ABC-32F7-40DC-AAE3-F7EEA5DA5AD6}" type="pres">
      <dgm:prSet presAssocID="{D79C59F0-64CA-45A4-A1FF-C8E8D046012B}" presName="parentLin" presStyleCnt="0"/>
      <dgm:spPr/>
    </dgm:pt>
    <dgm:pt modelId="{46C3F0A0-D330-48BF-9877-9B8B6407DEAD}" type="pres">
      <dgm:prSet presAssocID="{D79C59F0-64CA-45A4-A1FF-C8E8D046012B}" presName="parentLeftMargin" presStyleLbl="node1" presStyleIdx="1" presStyleCnt="4"/>
      <dgm:spPr/>
    </dgm:pt>
    <dgm:pt modelId="{1ED06C7B-FCA9-4F63-B802-9B44848134EF}" type="pres">
      <dgm:prSet presAssocID="{D79C59F0-64CA-45A4-A1FF-C8E8D04601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44166A-B88D-4A90-BBBC-F1D3AE83C5F0}" type="pres">
      <dgm:prSet presAssocID="{D79C59F0-64CA-45A4-A1FF-C8E8D046012B}" presName="negativeSpace" presStyleCnt="0"/>
      <dgm:spPr/>
    </dgm:pt>
    <dgm:pt modelId="{95E57E51-1503-48EB-AAA7-024F96AADADF}" type="pres">
      <dgm:prSet presAssocID="{D79C59F0-64CA-45A4-A1FF-C8E8D046012B}" presName="childText" presStyleLbl="conFgAcc1" presStyleIdx="2" presStyleCnt="4">
        <dgm:presLayoutVars>
          <dgm:bulletEnabled val="1"/>
        </dgm:presLayoutVars>
      </dgm:prSet>
      <dgm:spPr/>
    </dgm:pt>
    <dgm:pt modelId="{B6CA4994-86D5-4B42-A565-860CDAC48AFC}" type="pres">
      <dgm:prSet presAssocID="{61C8BE13-27F2-4AB9-ACE6-5642077950B9}" presName="spaceBetweenRectangles" presStyleCnt="0"/>
      <dgm:spPr/>
    </dgm:pt>
    <dgm:pt modelId="{A9B76B8F-2D19-4DCE-A416-662F109D9C30}" type="pres">
      <dgm:prSet presAssocID="{A815A162-9FBB-4D68-997F-58763FBC3261}" presName="parentLin" presStyleCnt="0"/>
      <dgm:spPr/>
    </dgm:pt>
    <dgm:pt modelId="{6E73E595-95E7-4B7D-AE56-F14E79F8F895}" type="pres">
      <dgm:prSet presAssocID="{A815A162-9FBB-4D68-997F-58763FBC3261}" presName="parentLeftMargin" presStyleLbl="node1" presStyleIdx="2" presStyleCnt="4"/>
      <dgm:spPr/>
    </dgm:pt>
    <dgm:pt modelId="{2CB5FD07-A957-4478-91FE-BCEA5EE341D2}" type="pres">
      <dgm:prSet presAssocID="{A815A162-9FBB-4D68-997F-58763FBC326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323A806-1CDE-49B1-858F-8D88F51D0D61}" type="pres">
      <dgm:prSet presAssocID="{A815A162-9FBB-4D68-997F-58763FBC3261}" presName="negativeSpace" presStyleCnt="0"/>
      <dgm:spPr/>
    </dgm:pt>
    <dgm:pt modelId="{5709BE37-A6C5-43DA-99AC-061679D87151}" type="pres">
      <dgm:prSet presAssocID="{A815A162-9FBB-4D68-997F-58763FBC32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06D0306-EE8A-450E-AB41-1B961E192DD6}" type="presOf" srcId="{F69F356B-B058-48D9-9809-8A4842AA85C3}" destId="{7B4FE24F-BB44-43B7-8161-82D972226B5A}" srcOrd="0" destOrd="0" presId="urn:microsoft.com/office/officeart/2005/8/layout/list1"/>
    <dgm:cxn modelId="{73D07615-F6AD-4D82-BF48-99D4436038A1}" type="presOf" srcId="{1BBE5919-0432-48AF-A329-BC4BCB121A53}" destId="{821B30FD-142E-469A-8A12-3CF229AD582A}" srcOrd="0" destOrd="0" presId="urn:microsoft.com/office/officeart/2005/8/layout/list1"/>
    <dgm:cxn modelId="{65DF1219-16B9-4F3B-A98B-A92287A6E216}" type="presOf" srcId="{A815A162-9FBB-4D68-997F-58763FBC3261}" destId="{6E73E595-95E7-4B7D-AE56-F14E79F8F895}" srcOrd="0" destOrd="0" presId="urn:microsoft.com/office/officeart/2005/8/layout/list1"/>
    <dgm:cxn modelId="{4AAF522E-B458-487A-9848-3989F2CFA8C5}" srcId="{F69F356B-B058-48D9-9809-8A4842AA85C3}" destId="{2583001B-4442-4546-A1C8-5A68B7AD6C31}" srcOrd="1" destOrd="0" parTransId="{AF47BD2E-CDAE-4BFA-83DB-3B202161815E}" sibTransId="{40B81907-4F6A-4054-B0DD-B5F38F398EEE}"/>
    <dgm:cxn modelId="{DCC6A434-491D-4BDD-9E8C-11A739DFA1EE}" srcId="{5F56FE22-4449-4D67-BAFB-AEF11D25B215}" destId="{1BBE5919-0432-48AF-A329-BC4BCB121A53}" srcOrd="0" destOrd="0" parTransId="{AFA5E41E-4CD1-4EA6-A484-C87B0AA06633}" sibTransId="{8274D3B5-BC40-47AF-91D6-616369ADF809}"/>
    <dgm:cxn modelId="{C271E73D-ED91-45B1-86D2-A3CA20258ABD}" srcId="{5F56FE22-4449-4D67-BAFB-AEF11D25B215}" destId="{43BFBA01-C82A-4EF7-BC18-93CD79E74A18}" srcOrd="2" destOrd="0" parTransId="{1E7DF9DC-CF05-453F-A773-02A071D3DCD1}" sibTransId="{8AC78ABD-723D-4A9B-9247-90F45BC77F7B}"/>
    <dgm:cxn modelId="{47FEF63D-EC9B-4B43-BCCD-CF974ACC5437}" type="presOf" srcId="{D79C59F0-64CA-45A4-A1FF-C8E8D046012B}" destId="{1ED06C7B-FCA9-4F63-B802-9B44848134EF}" srcOrd="1" destOrd="0" presId="urn:microsoft.com/office/officeart/2005/8/layout/list1"/>
    <dgm:cxn modelId="{FDCC6F60-9E14-47EF-BF9C-5C41FF29FA5A}" srcId="{F69F356B-B058-48D9-9809-8A4842AA85C3}" destId="{D79C59F0-64CA-45A4-A1FF-C8E8D046012B}" srcOrd="2" destOrd="0" parTransId="{6F9CE6CB-6458-4266-BC3B-A1EE414644DD}" sibTransId="{61C8BE13-27F2-4AB9-ACE6-5642077950B9}"/>
    <dgm:cxn modelId="{ADBB6143-164B-4F78-A93E-60B3A801B3BA}" type="presOf" srcId="{3F273AB8-615A-442E-A05E-42765FA40AE6}" destId="{723BBD5A-B6C8-47C9-9A30-A370E1B9F489}" srcOrd="0" destOrd="1" presId="urn:microsoft.com/office/officeart/2005/8/layout/list1"/>
    <dgm:cxn modelId="{67BD0A47-193D-4F0E-962D-807233B35800}" srcId="{2583001B-4442-4546-A1C8-5A68B7AD6C31}" destId="{03ADFD8D-5BDE-4189-AA1B-A6790CBB73CB}" srcOrd="0" destOrd="0" parTransId="{986AA0B1-B66C-4AF6-8B0C-680380CC51B2}" sibTransId="{6D6F721F-C147-497A-89BC-3168164EDCD7}"/>
    <dgm:cxn modelId="{89916069-6205-4675-8B98-E2361F0E6B34}" srcId="{2583001B-4442-4546-A1C8-5A68B7AD6C31}" destId="{3F273AB8-615A-442E-A05E-42765FA40AE6}" srcOrd="1" destOrd="0" parTransId="{68F99F30-E3C1-4B8A-9718-5BD2C3333B30}" sibTransId="{9ED7D7C4-7AFA-4D07-9A6A-FFDB7905E8DD}"/>
    <dgm:cxn modelId="{041DFC6C-C844-43AE-90C1-DEF79B12D464}" srcId="{D79C59F0-64CA-45A4-A1FF-C8E8D046012B}" destId="{0C30E677-A0E8-40E0-B6AE-CF50B1B03C08}" srcOrd="1" destOrd="0" parTransId="{36C151A2-D2E8-4B8B-A943-CDA1D5D456DF}" sibTransId="{9273CB47-1313-4F90-9E63-CFB936C19DC7}"/>
    <dgm:cxn modelId="{DEA6884D-D4C6-4AA2-906E-56936D79D6D8}" srcId="{D79C59F0-64CA-45A4-A1FF-C8E8D046012B}" destId="{83793BC2-86F4-4F71-9F49-93CF54337CF6}" srcOrd="0" destOrd="0" parTransId="{5C4F07F0-829A-47E9-8B1A-B662B814936E}" sibTransId="{E82F3907-95EE-427F-A6B7-968038A4CDDC}"/>
    <dgm:cxn modelId="{7A3CD773-25C9-485D-8410-F1B1081853FF}" srcId="{5F56FE22-4449-4D67-BAFB-AEF11D25B215}" destId="{3896F3E6-3478-4F14-B97F-9DC49603A4E2}" srcOrd="1" destOrd="0" parTransId="{E3853E23-CD93-4B49-858D-3B089CBDCA62}" sibTransId="{4ED9FB2F-CF44-4941-A177-F3349FD3F7C7}"/>
    <dgm:cxn modelId="{CE06277B-D278-4C82-A8E8-56C3858CCA18}" srcId="{2583001B-4442-4546-A1C8-5A68B7AD6C31}" destId="{8C7FC1D0-3311-44CF-B644-A635E6E02E99}" srcOrd="2" destOrd="0" parTransId="{63D3313E-61FA-4F76-94E6-A2873DEDCC67}" sibTransId="{3AE93927-9F09-424E-9602-8A6D34149C71}"/>
    <dgm:cxn modelId="{0B9AF085-2879-4640-957E-84D5D99804D1}" type="presOf" srcId="{3896F3E6-3478-4F14-B97F-9DC49603A4E2}" destId="{821B30FD-142E-469A-8A12-3CF229AD582A}" srcOrd="0" destOrd="1" presId="urn:microsoft.com/office/officeart/2005/8/layout/list1"/>
    <dgm:cxn modelId="{37180194-DC6A-426D-B40A-6D38538F509B}" srcId="{A815A162-9FBB-4D68-997F-58763FBC3261}" destId="{46427260-9A2C-4BF0-941C-FAF8C65B0EE9}" srcOrd="0" destOrd="0" parTransId="{1DD62864-F8D6-4554-8D4D-1C65824E34C7}" sibTransId="{14257316-A72C-4A4D-8A90-1BEA8F74ABA8}"/>
    <dgm:cxn modelId="{D48C0C94-F33E-4EF4-A2DF-8A0C008C8C39}" type="presOf" srcId="{D79C59F0-64CA-45A4-A1FF-C8E8D046012B}" destId="{46C3F0A0-D330-48BF-9877-9B8B6407DEAD}" srcOrd="0" destOrd="0" presId="urn:microsoft.com/office/officeart/2005/8/layout/list1"/>
    <dgm:cxn modelId="{60C665A0-122A-40F1-9DDD-0AD06DB3D0E5}" type="presOf" srcId="{8C7FC1D0-3311-44CF-B644-A635E6E02E99}" destId="{723BBD5A-B6C8-47C9-9A30-A370E1B9F489}" srcOrd="0" destOrd="2" presId="urn:microsoft.com/office/officeart/2005/8/layout/list1"/>
    <dgm:cxn modelId="{FC619EB7-65AC-4AC8-9B93-960281AAEA40}" type="presOf" srcId="{2583001B-4442-4546-A1C8-5A68B7AD6C31}" destId="{92FF516B-D1E8-4AC2-BE1E-A5E0791D1B35}" srcOrd="1" destOrd="0" presId="urn:microsoft.com/office/officeart/2005/8/layout/list1"/>
    <dgm:cxn modelId="{1F873DB9-9F8B-461C-9D9F-CDE75BF95BDB}" type="presOf" srcId="{A815A162-9FBB-4D68-997F-58763FBC3261}" destId="{2CB5FD07-A957-4478-91FE-BCEA5EE341D2}" srcOrd="1" destOrd="0" presId="urn:microsoft.com/office/officeart/2005/8/layout/list1"/>
    <dgm:cxn modelId="{E7743FC1-B088-4D68-BFE8-0555CAF1CA62}" srcId="{A815A162-9FBB-4D68-997F-58763FBC3261}" destId="{A3AB7BF4-6780-4C89-BECF-69257F67B26A}" srcOrd="1" destOrd="0" parTransId="{EE62FB48-C5C6-47D0-ADDF-01F8DF22BF56}" sibTransId="{009C612A-89AA-4FC3-A34E-00C61D302735}"/>
    <dgm:cxn modelId="{653F8AC5-17FF-48F8-99CA-E9A976C21AC1}" type="presOf" srcId="{5F56FE22-4449-4D67-BAFB-AEF11D25B215}" destId="{1CA0EACC-1857-4EA1-9C2A-6ACC85E655C5}" srcOrd="0" destOrd="0" presId="urn:microsoft.com/office/officeart/2005/8/layout/list1"/>
    <dgm:cxn modelId="{2A4FA6D0-AC93-493A-8198-E25F3BE57DA4}" type="presOf" srcId="{43BFBA01-C82A-4EF7-BC18-93CD79E74A18}" destId="{821B30FD-142E-469A-8A12-3CF229AD582A}" srcOrd="0" destOrd="2" presId="urn:microsoft.com/office/officeart/2005/8/layout/list1"/>
    <dgm:cxn modelId="{81FC16D1-935C-4E0D-A7B8-1E6AAAFC5C02}" type="presOf" srcId="{5F56FE22-4449-4D67-BAFB-AEF11D25B215}" destId="{DC1FE43E-EAEE-4B06-AC45-813A48651C28}" srcOrd="1" destOrd="0" presId="urn:microsoft.com/office/officeart/2005/8/layout/list1"/>
    <dgm:cxn modelId="{CA2785E2-F89C-48BA-9794-F37F2EB633D0}" type="presOf" srcId="{46427260-9A2C-4BF0-941C-FAF8C65B0EE9}" destId="{5709BE37-A6C5-43DA-99AC-061679D87151}" srcOrd="0" destOrd="0" presId="urn:microsoft.com/office/officeart/2005/8/layout/list1"/>
    <dgm:cxn modelId="{EE90A5E6-36B3-4544-B2BA-0DE96F47F7F8}" type="presOf" srcId="{0C30E677-A0E8-40E0-B6AE-CF50B1B03C08}" destId="{95E57E51-1503-48EB-AAA7-024F96AADADF}" srcOrd="0" destOrd="1" presId="urn:microsoft.com/office/officeart/2005/8/layout/list1"/>
    <dgm:cxn modelId="{825994E7-F88F-40B0-8A47-DEB5A001420B}" type="presOf" srcId="{83793BC2-86F4-4F71-9F49-93CF54337CF6}" destId="{95E57E51-1503-48EB-AAA7-024F96AADADF}" srcOrd="0" destOrd="0" presId="urn:microsoft.com/office/officeart/2005/8/layout/list1"/>
    <dgm:cxn modelId="{2544A4E7-C953-4F15-974A-62DD677CD606}" srcId="{F69F356B-B058-48D9-9809-8A4842AA85C3}" destId="{A815A162-9FBB-4D68-997F-58763FBC3261}" srcOrd="3" destOrd="0" parTransId="{2D617DE3-0E1C-49E5-8F3D-56DAF689B000}" sibTransId="{54FA0D7A-4DA3-4B1E-BBA5-F86FFDF6CBC3}"/>
    <dgm:cxn modelId="{33868AEA-8251-4509-BA95-3B22E564582C}" type="presOf" srcId="{2583001B-4442-4546-A1C8-5A68B7AD6C31}" destId="{113A9384-91B9-40BC-BF4A-1339F5C665E0}" srcOrd="0" destOrd="0" presId="urn:microsoft.com/office/officeart/2005/8/layout/list1"/>
    <dgm:cxn modelId="{5F7B9DFA-88CA-4602-AA6E-4DD74C416EA5}" type="presOf" srcId="{03ADFD8D-5BDE-4189-AA1B-A6790CBB73CB}" destId="{723BBD5A-B6C8-47C9-9A30-A370E1B9F489}" srcOrd="0" destOrd="0" presId="urn:microsoft.com/office/officeart/2005/8/layout/list1"/>
    <dgm:cxn modelId="{B1513CFB-646A-4A2A-9B43-33386146A151}" type="presOf" srcId="{A3AB7BF4-6780-4C89-BECF-69257F67B26A}" destId="{5709BE37-A6C5-43DA-99AC-061679D87151}" srcOrd="0" destOrd="1" presId="urn:microsoft.com/office/officeart/2005/8/layout/list1"/>
    <dgm:cxn modelId="{D0D1D8FB-9E86-4C24-AFA7-0D43230403E0}" srcId="{F69F356B-B058-48D9-9809-8A4842AA85C3}" destId="{5F56FE22-4449-4D67-BAFB-AEF11D25B215}" srcOrd="0" destOrd="0" parTransId="{81CA44F9-2883-4BFB-A045-91E43136480C}" sibTransId="{7B91D6A2-6EFF-43C4-B648-254942FCFBD4}"/>
    <dgm:cxn modelId="{A3402D47-C2EA-4558-87E1-CB91CAC12687}" type="presParOf" srcId="{7B4FE24F-BB44-43B7-8161-82D972226B5A}" destId="{4D4DD7E8-4B2A-49DD-9FEC-6146F778D556}" srcOrd="0" destOrd="0" presId="urn:microsoft.com/office/officeart/2005/8/layout/list1"/>
    <dgm:cxn modelId="{9DD03752-69E9-44B2-A44C-6FB929EEC1FE}" type="presParOf" srcId="{4D4DD7E8-4B2A-49DD-9FEC-6146F778D556}" destId="{1CA0EACC-1857-4EA1-9C2A-6ACC85E655C5}" srcOrd="0" destOrd="0" presId="urn:microsoft.com/office/officeart/2005/8/layout/list1"/>
    <dgm:cxn modelId="{106E5BEB-192A-48E8-AAB2-1D36B36B082B}" type="presParOf" srcId="{4D4DD7E8-4B2A-49DD-9FEC-6146F778D556}" destId="{DC1FE43E-EAEE-4B06-AC45-813A48651C28}" srcOrd="1" destOrd="0" presId="urn:microsoft.com/office/officeart/2005/8/layout/list1"/>
    <dgm:cxn modelId="{9F454727-90AD-4EC7-9EA3-F723C2DC8CCA}" type="presParOf" srcId="{7B4FE24F-BB44-43B7-8161-82D972226B5A}" destId="{040573D6-7066-4D9C-8AC2-CD04EF09D07C}" srcOrd="1" destOrd="0" presId="urn:microsoft.com/office/officeart/2005/8/layout/list1"/>
    <dgm:cxn modelId="{0A02F26E-8B72-46EA-8E6A-A0668342AA90}" type="presParOf" srcId="{7B4FE24F-BB44-43B7-8161-82D972226B5A}" destId="{821B30FD-142E-469A-8A12-3CF229AD582A}" srcOrd="2" destOrd="0" presId="urn:microsoft.com/office/officeart/2005/8/layout/list1"/>
    <dgm:cxn modelId="{4DA1FF2B-FC16-4300-8838-27B8C3DA53D4}" type="presParOf" srcId="{7B4FE24F-BB44-43B7-8161-82D972226B5A}" destId="{5CD98B3F-3645-4B42-8B01-054C20C43D51}" srcOrd="3" destOrd="0" presId="urn:microsoft.com/office/officeart/2005/8/layout/list1"/>
    <dgm:cxn modelId="{7020A288-C9CD-4210-9A8C-DF76981C3BB9}" type="presParOf" srcId="{7B4FE24F-BB44-43B7-8161-82D972226B5A}" destId="{5469B34F-5A5F-49F6-8594-CF3324E5E730}" srcOrd="4" destOrd="0" presId="urn:microsoft.com/office/officeart/2005/8/layout/list1"/>
    <dgm:cxn modelId="{591829B1-098A-4345-A2A1-12824AA1D081}" type="presParOf" srcId="{5469B34F-5A5F-49F6-8594-CF3324E5E730}" destId="{113A9384-91B9-40BC-BF4A-1339F5C665E0}" srcOrd="0" destOrd="0" presId="urn:microsoft.com/office/officeart/2005/8/layout/list1"/>
    <dgm:cxn modelId="{7DEB899F-4DE1-49DB-BCD2-7C6A5D5CD538}" type="presParOf" srcId="{5469B34F-5A5F-49F6-8594-CF3324E5E730}" destId="{92FF516B-D1E8-4AC2-BE1E-A5E0791D1B35}" srcOrd="1" destOrd="0" presId="urn:microsoft.com/office/officeart/2005/8/layout/list1"/>
    <dgm:cxn modelId="{548DC03A-7CEE-4914-BC55-C742DD192908}" type="presParOf" srcId="{7B4FE24F-BB44-43B7-8161-82D972226B5A}" destId="{19D4080C-4836-40C4-8076-5EFC2D6B700A}" srcOrd="5" destOrd="0" presId="urn:microsoft.com/office/officeart/2005/8/layout/list1"/>
    <dgm:cxn modelId="{12B5C9B1-546B-42FC-90F0-5B43C0254E38}" type="presParOf" srcId="{7B4FE24F-BB44-43B7-8161-82D972226B5A}" destId="{723BBD5A-B6C8-47C9-9A30-A370E1B9F489}" srcOrd="6" destOrd="0" presId="urn:microsoft.com/office/officeart/2005/8/layout/list1"/>
    <dgm:cxn modelId="{BFD7953D-3A0D-4CDB-9AD2-1920A3D6E6C3}" type="presParOf" srcId="{7B4FE24F-BB44-43B7-8161-82D972226B5A}" destId="{410D1CBC-61C2-4B39-A2CD-25DA86A8642B}" srcOrd="7" destOrd="0" presId="urn:microsoft.com/office/officeart/2005/8/layout/list1"/>
    <dgm:cxn modelId="{2368F865-0160-4B33-86FC-D13FC4D689B4}" type="presParOf" srcId="{7B4FE24F-BB44-43B7-8161-82D972226B5A}" destId="{3A619ABC-32F7-40DC-AAE3-F7EEA5DA5AD6}" srcOrd="8" destOrd="0" presId="urn:microsoft.com/office/officeart/2005/8/layout/list1"/>
    <dgm:cxn modelId="{FF76322C-7879-4782-8CC3-2657F38BDC4A}" type="presParOf" srcId="{3A619ABC-32F7-40DC-AAE3-F7EEA5DA5AD6}" destId="{46C3F0A0-D330-48BF-9877-9B8B6407DEAD}" srcOrd="0" destOrd="0" presId="urn:microsoft.com/office/officeart/2005/8/layout/list1"/>
    <dgm:cxn modelId="{8680AF9E-D726-425E-9D0A-59A84B229332}" type="presParOf" srcId="{3A619ABC-32F7-40DC-AAE3-F7EEA5DA5AD6}" destId="{1ED06C7B-FCA9-4F63-B802-9B44848134EF}" srcOrd="1" destOrd="0" presId="urn:microsoft.com/office/officeart/2005/8/layout/list1"/>
    <dgm:cxn modelId="{C18D5B3B-44A0-4B48-8238-F054FF1E4964}" type="presParOf" srcId="{7B4FE24F-BB44-43B7-8161-82D972226B5A}" destId="{6F44166A-B88D-4A90-BBBC-F1D3AE83C5F0}" srcOrd="9" destOrd="0" presId="urn:microsoft.com/office/officeart/2005/8/layout/list1"/>
    <dgm:cxn modelId="{305949B8-59AE-4FD0-95F4-081547DEB7A9}" type="presParOf" srcId="{7B4FE24F-BB44-43B7-8161-82D972226B5A}" destId="{95E57E51-1503-48EB-AAA7-024F96AADADF}" srcOrd="10" destOrd="0" presId="urn:microsoft.com/office/officeart/2005/8/layout/list1"/>
    <dgm:cxn modelId="{F83DE183-62C4-4D5A-ABD8-2CFB4350F514}" type="presParOf" srcId="{7B4FE24F-BB44-43B7-8161-82D972226B5A}" destId="{B6CA4994-86D5-4B42-A565-860CDAC48AFC}" srcOrd="11" destOrd="0" presId="urn:microsoft.com/office/officeart/2005/8/layout/list1"/>
    <dgm:cxn modelId="{60DF56B9-1710-4983-9DBC-88A8D270F36E}" type="presParOf" srcId="{7B4FE24F-BB44-43B7-8161-82D972226B5A}" destId="{A9B76B8F-2D19-4DCE-A416-662F109D9C30}" srcOrd="12" destOrd="0" presId="urn:microsoft.com/office/officeart/2005/8/layout/list1"/>
    <dgm:cxn modelId="{01E00EF3-5692-49F5-8E7E-DD73506AD0F7}" type="presParOf" srcId="{A9B76B8F-2D19-4DCE-A416-662F109D9C30}" destId="{6E73E595-95E7-4B7D-AE56-F14E79F8F895}" srcOrd="0" destOrd="0" presId="urn:microsoft.com/office/officeart/2005/8/layout/list1"/>
    <dgm:cxn modelId="{705A1B1E-1520-46A9-8D8C-CDD5CAEC3CE6}" type="presParOf" srcId="{A9B76B8F-2D19-4DCE-A416-662F109D9C30}" destId="{2CB5FD07-A957-4478-91FE-BCEA5EE341D2}" srcOrd="1" destOrd="0" presId="urn:microsoft.com/office/officeart/2005/8/layout/list1"/>
    <dgm:cxn modelId="{3C20C27C-B696-4275-825B-02F5BE4E2829}" type="presParOf" srcId="{7B4FE24F-BB44-43B7-8161-82D972226B5A}" destId="{F323A806-1CDE-49B1-858F-8D88F51D0D61}" srcOrd="13" destOrd="0" presId="urn:microsoft.com/office/officeart/2005/8/layout/list1"/>
    <dgm:cxn modelId="{034B7F39-0171-42D5-9E2E-A4CF298D5AE7}" type="presParOf" srcId="{7B4FE24F-BB44-43B7-8161-82D972226B5A}" destId="{5709BE37-A6C5-43DA-99AC-061679D871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8F5E3-2E1C-4A6D-9511-EF0B7C7FF880}">
      <dsp:nvSpPr>
        <dsp:cNvPr id="0" name=""/>
        <dsp:cNvSpPr/>
      </dsp:nvSpPr>
      <dsp:spPr>
        <a:xfrm>
          <a:off x="0" y="377854"/>
          <a:ext cx="5363991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305" tIns="145796" rIns="4163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Materials and Technologies for a Sustainable Future</a:t>
          </a:r>
          <a:endParaRPr lang="de-CH" sz="1800" b="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 err="1"/>
            <a:t>Around</a:t>
          </a:r>
          <a:r>
            <a:rPr lang="de-CH" sz="1800" kern="1200"/>
            <a:t> 1100 </a:t>
          </a:r>
          <a:r>
            <a:rPr lang="de-CH" sz="1800" kern="1200" err="1"/>
            <a:t>employees</a:t>
          </a:r>
          <a:endParaRPr lang="de-CH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 err="1"/>
            <a:t>Including</a:t>
          </a:r>
          <a:r>
            <a:rPr lang="de-CH" sz="1800" kern="1200"/>
            <a:t> </a:t>
          </a:r>
          <a:r>
            <a:rPr lang="de-CH" sz="1800" kern="1200" err="1"/>
            <a:t>more</a:t>
          </a:r>
          <a:r>
            <a:rPr lang="de-CH" sz="1800" kern="1200"/>
            <a:t> </a:t>
          </a:r>
          <a:r>
            <a:rPr lang="de-CH" sz="1800" kern="1200" err="1"/>
            <a:t>than</a:t>
          </a:r>
          <a:r>
            <a:rPr lang="de-CH" sz="1800" kern="1200"/>
            <a:t> 660 </a:t>
          </a:r>
          <a:r>
            <a:rPr lang="de-CH" sz="1800" kern="1200" err="1"/>
            <a:t>researchers</a:t>
          </a:r>
          <a:endParaRPr lang="de-CH" sz="1800" kern="1200"/>
        </a:p>
      </dsp:txBody>
      <dsp:txXfrm>
        <a:off x="0" y="377854"/>
        <a:ext cx="5363991" cy="1367100"/>
      </dsp:txXfrm>
    </dsp:sp>
    <dsp:sp modelId="{8F245E93-73DF-4D17-B1D3-59A06EB77926}">
      <dsp:nvSpPr>
        <dsp:cNvPr id="0" name=""/>
        <dsp:cNvSpPr/>
      </dsp:nvSpPr>
      <dsp:spPr>
        <a:xfrm>
          <a:off x="267937" y="12707"/>
          <a:ext cx="3751126" cy="46846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22" tIns="0" rIns="14192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000" kern="1200"/>
            <a:t>Empa</a:t>
          </a:r>
        </a:p>
      </dsp:txBody>
      <dsp:txXfrm>
        <a:off x="290806" y="35576"/>
        <a:ext cx="3705388" cy="422729"/>
      </dsp:txXfrm>
    </dsp:sp>
    <dsp:sp modelId="{09EABDD5-9C44-4C36-A25B-34F2F0EFED88}">
      <dsp:nvSpPr>
        <dsp:cNvPr id="0" name=""/>
        <dsp:cNvSpPr/>
      </dsp:nvSpPr>
      <dsp:spPr>
        <a:xfrm>
          <a:off x="0" y="1886074"/>
          <a:ext cx="5363991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-39999"/>
              <a:lumOff val="34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305" tIns="145796" rIns="4163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baseline="0"/>
            <a:t>Nanoscale Materials</a:t>
          </a:r>
          <a:br>
            <a:rPr lang="en-US" sz="1800" b="0" kern="1200" baseline="0"/>
          </a:br>
          <a:r>
            <a:rPr lang="en-US" sz="1800" b="0" kern="1200" baseline="0"/>
            <a:t>and Manufacturing Technologies</a:t>
          </a:r>
          <a:endParaRPr lang="de-CH" sz="1800" b="0" kern="1200" baseline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b="0" kern="1200" baseline="0" err="1"/>
            <a:t>Built</a:t>
          </a:r>
          <a:r>
            <a:rPr lang="de-CH" sz="1800" b="0" kern="1200" baseline="0"/>
            <a:t> Environment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b="0" kern="1200" baseline="0"/>
            <a:t>Health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b="0" kern="1200" baseline="0"/>
            <a:t>Energy, Resources and </a:t>
          </a:r>
          <a:r>
            <a:rPr lang="de-CH" sz="1800" b="0" kern="1200" baseline="0" err="1"/>
            <a:t>Emissions</a:t>
          </a:r>
          <a:endParaRPr lang="de-CH" sz="1800" b="0" kern="1200" baseline="0"/>
        </a:p>
      </dsp:txBody>
      <dsp:txXfrm>
        <a:off x="0" y="1886074"/>
        <a:ext cx="5363991" cy="1675800"/>
      </dsp:txXfrm>
    </dsp:sp>
    <dsp:sp modelId="{38F10509-18E3-4F5B-9CE7-A64C494270A7}">
      <dsp:nvSpPr>
        <dsp:cNvPr id="0" name=""/>
        <dsp:cNvSpPr/>
      </dsp:nvSpPr>
      <dsp:spPr>
        <a:xfrm>
          <a:off x="268199" y="1782754"/>
          <a:ext cx="3754793" cy="206640"/>
        </a:xfrm>
        <a:prstGeom prst="roundRect">
          <a:avLst/>
        </a:prstGeom>
        <a:solidFill>
          <a:schemeClr val="accent1">
            <a:shade val="50000"/>
            <a:hueOff val="0"/>
            <a:satOff val="-39999"/>
            <a:lumOff val="34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22" tIns="0" rIns="1419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0" kern="1200" err="1"/>
            <a:t>Four</a:t>
          </a:r>
          <a:r>
            <a:rPr lang="de-CH" sz="2000" b="0" kern="1200"/>
            <a:t> </a:t>
          </a:r>
          <a:r>
            <a:rPr lang="de-CH" sz="2000" b="0" kern="1200" err="1"/>
            <a:t>research</a:t>
          </a:r>
          <a:r>
            <a:rPr lang="de-CH" sz="2000" b="0" kern="1200"/>
            <a:t> </a:t>
          </a:r>
          <a:r>
            <a:rPr lang="de-CH" sz="2000" b="0" kern="1200" err="1"/>
            <a:t>areas</a:t>
          </a:r>
          <a:endParaRPr lang="de-CH" sz="2000" b="0" kern="1200"/>
        </a:p>
      </dsp:txBody>
      <dsp:txXfrm>
        <a:off x="278286" y="1792841"/>
        <a:ext cx="3734619" cy="186466"/>
      </dsp:txXfrm>
    </dsp:sp>
    <dsp:sp modelId="{96295FAC-90B2-49A1-BB4D-A78943E49986}">
      <dsp:nvSpPr>
        <dsp:cNvPr id="0" name=""/>
        <dsp:cNvSpPr/>
      </dsp:nvSpPr>
      <dsp:spPr>
        <a:xfrm>
          <a:off x="0" y="3702994"/>
          <a:ext cx="536399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-39999"/>
              <a:lumOff val="34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305" tIns="145796" rIns="4163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b="0" kern="1200" baseline="0"/>
            <a:t>WSL - Empa - Eawag - PSI - ETHZ - EPFL </a:t>
          </a:r>
        </a:p>
      </dsp:txBody>
      <dsp:txXfrm>
        <a:off x="0" y="3702994"/>
        <a:ext cx="5363991" cy="529200"/>
      </dsp:txXfrm>
    </dsp:sp>
    <dsp:sp modelId="{9361964E-948A-40C8-9098-A7CEB4BCF057}">
      <dsp:nvSpPr>
        <dsp:cNvPr id="0" name=""/>
        <dsp:cNvSpPr/>
      </dsp:nvSpPr>
      <dsp:spPr>
        <a:xfrm>
          <a:off x="268199" y="3599674"/>
          <a:ext cx="3754793" cy="206640"/>
        </a:xfrm>
        <a:prstGeom prst="roundRect">
          <a:avLst/>
        </a:prstGeom>
        <a:solidFill>
          <a:schemeClr val="accent1">
            <a:shade val="50000"/>
            <a:hueOff val="0"/>
            <a:satOff val="-39999"/>
            <a:lumOff val="34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922" tIns="0" rIns="1419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baseline="0"/>
            <a:t>Part </a:t>
          </a:r>
          <a:r>
            <a:rPr lang="de-CH" sz="1800" b="0" kern="1200" baseline="0" err="1"/>
            <a:t>of</a:t>
          </a:r>
          <a:r>
            <a:rPr lang="de-CH" sz="1800" b="0" kern="1200" baseline="0"/>
            <a:t> </a:t>
          </a:r>
          <a:r>
            <a:rPr lang="de-CH" sz="1800" b="0" kern="1200" baseline="0" err="1"/>
            <a:t>the</a:t>
          </a:r>
          <a:r>
            <a:rPr lang="de-CH" sz="1800" b="0" kern="1200" baseline="0"/>
            <a:t> ETH Domain</a:t>
          </a:r>
        </a:p>
      </dsp:txBody>
      <dsp:txXfrm>
        <a:off x="278286" y="3609761"/>
        <a:ext cx="3734619" cy="18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074E-9BDA-45A4-A7D3-EFF9F0160975}">
      <dsp:nvSpPr>
        <dsp:cNvPr id="0" name=""/>
        <dsp:cNvSpPr/>
      </dsp:nvSpPr>
      <dsp:spPr>
        <a:xfrm>
          <a:off x="0" y="75503"/>
          <a:ext cx="8453093" cy="4692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169623" rIns="656054" bIns="71120" numCol="1" spcCol="1270" anchor="t" anchorCtr="0">
          <a:noAutofit/>
        </a:bodyPr>
        <a:lstStyle/>
        <a:p>
          <a:pPr marL="57150" lvl="1" indent="-57150" algn="l" defTabSz="431164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CH" sz="970" b="1" kern="1200">
              <a:latin typeface="+mn-lt"/>
            </a:rPr>
            <a:t>Writing on Paper </a:t>
          </a:r>
          <a:r>
            <a:rPr lang="de-CH" sz="970" b="1" kern="1200" err="1">
              <a:latin typeface="+mn-lt"/>
            </a:rPr>
            <a:t>is</a:t>
          </a:r>
          <a:r>
            <a:rPr lang="de-CH" sz="970" b="1" kern="1200">
              <a:latin typeface="+mn-lt"/>
            </a:rPr>
            <a:t> </a:t>
          </a:r>
          <a:r>
            <a:rPr lang="de-CH" sz="970" b="1" kern="1200" err="1">
              <a:latin typeface="+mn-lt"/>
            </a:rPr>
            <a:t>faster</a:t>
          </a:r>
          <a:r>
            <a:rPr lang="de-CH" sz="970" kern="1200">
              <a:latin typeface="+mn-lt"/>
            </a:rPr>
            <a:t> </a:t>
          </a:r>
          <a:r>
            <a:rPr lang="de-CH" sz="970" kern="1200" err="1">
              <a:latin typeface="+mn-lt"/>
            </a:rPr>
            <a:t>than</a:t>
          </a:r>
          <a:r>
            <a:rPr lang="de-CH" sz="970" kern="1200">
              <a:latin typeface="+mn-lt"/>
            </a:rPr>
            <a:t> </a:t>
          </a:r>
          <a:r>
            <a:rPr lang="de-CH" sz="970" kern="1200" err="1">
              <a:latin typeface="+mn-lt"/>
            </a:rPr>
            <a:t>starting</a:t>
          </a:r>
          <a:r>
            <a:rPr lang="de-CH" sz="970" kern="1200">
              <a:latin typeface="+mn-lt"/>
            </a:rPr>
            <a:t> a </a:t>
          </a:r>
          <a:r>
            <a:rPr lang="de-CH" sz="970" kern="1200" err="1">
              <a:latin typeface="+mn-lt"/>
            </a:rPr>
            <a:t>device</a:t>
          </a:r>
          <a:endParaRPr lang="de-CH" sz="970" kern="1200">
            <a:latin typeface="+mn-lt"/>
          </a:endParaRPr>
        </a:p>
        <a:p>
          <a:pPr marL="57150" lvl="1" indent="-57150" algn="l" defTabSz="431164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kern="1200" dirty="0"/>
            <a:t>Lab environments can be </a:t>
          </a:r>
          <a:r>
            <a:rPr lang="en-US" sz="970" b="1" kern="1200" dirty="0"/>
            <a:t>dirty or hazardous</a:t>
          </a:r>
          <a:r>
            <a:rPr lang="en-US" sz="970" kern="1200" dirty="0"/>
            <a:t> → electronic devices risk damage.</a:t>
          </a:r>
          <a:endParaRPr lang="de-CH" sz="970" kern="1200" dirty="0">
            <a:latin typeface="+mn-lt"/>
            <a:ea typeface="Calibri"/>
            <a:cs typeface="Segoe UI"/>
          </a:endParaRPr>
        </a:p>
      </dsp:txBody>
      <dsp:txXfrm>
        <a:off x="0" y="75503"/>
        <a:ext cx="8453093" cy="469272"/>
      </dsp:txXfrm>
    </dsp:sp>
    <dsp:sp modelId="{8B6AB46B-C0E3-4E98-9B41-80B56B139B81}">
      <dsp:nvSpPr>
        <dsp:cNvPr id="0" name=""/>
        <dsp:cNvSpPr/>
      </dsp:nvSpPr>
      <dsp:spPr>
        <a:xfrm>
          <a:off x="422654" y="22995"/>
          <a:ext cx="5917165" cy="146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31164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70" b="0" kern="1200" dirty="0">
              <a:latin typeface="+mn-lt"/>
              <a:cs typeface="Segoe UI"/>
            </a:rPr>
            <a:t>Lab-</a:t>
          </a:r>
          <a:r>
            <a:rPr lang="de-CH" sz="970" b="0" kern="1200" dirty="0" err="1">
              <a:latin typeface="+mn-lt"/>
              <a:cs typeface="Segoe UI"/>
            </a:rPr>
            <a:t>specific</a:t>
          </a:r>
          <a:r>
            <a:rPr lang="de-CH" sz="970" b="0" kern="1200" dirty="0">
              <a:latin typeface="+mn-lt"/>
              <a:cs typeface="Segoe UI"/>
            </a:rPr>
            <a:t> </a:t>
          </a:r>
          <a:r>
            <a:rPr lang="de-CH" sz="970" b="0" kern="1200" dirty="0" err="1">
              <a:latin typeface="+mn-lt"/>
              <a:cs typeface="Segoe UI"/>
            </a:rPr>
            <a:t>Barriers</a:t>
          </a:r>
          <a:endParaRPr lang="de-CH" sz="970" b="0" kern="1200" dirty="0">
            <a:latin typeface="+mn-lt"/>
            <a:cs typeface="Segoe UI"/>
          </a:endParaRPr>
        </a:p>
      </dsp:txBody>
      <dsp:txXfrm>
        <a:off x="429810" y="30151"/>
        <a:ext cx="5902853" cy="132279"/>
      </dsp:txXfrm>
    </dsp:sp>
    <dsp:sp modelId="{603890E0-67AE-4689-810D-293C692E2833}">
      <dsp:nvSpPr>
        <dsp:cNvPr id="0" name=""/>
        <dsp:cNvSpPr/>
      </dsp:nvSpPr>
      <dsp:spPr>
        <a:xfrm>
          <a:off x="0" y="644887"/>
          <a:ext cx="8453093" cy="610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169623" rIns="656054" bIns="71120" numCol="1" spcCol="1270" anchor="t" anchorCtr="0">
          <a:noAutofit/>
        </a:bodyPr>
        <a:lstStyle/>
        <a:p>
          <a:pPr marL="57150" lvl="1" indent="-57150" algn="l" defTabSz="431164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98000"/>
            <a:buFont typeface="Arial" panose="020B0604020202020204" pitchFamily="34" charset="0"/>
            <a:buChar char="•"/>
          </a:pPr>
          <a:r>
            <a:rPr lang="en-US" sz="970" b="1" kern="1200" dirty="0"/>
            <a:t>Perceived simplicity of data</a:t>
          </a:r>
          <a:r>
            <a:rPr lang="en-US" sz="970" kern="1200" dirty="0"/>
            <a:t>: Small datasets, tabular form, low in storage needs, appear manageable without structured approaches.</a:t>
          </a:r>
          <a:endParaRPr lang="de-CH" sz="970" kern="1200" dirty="0">
            <a:latin typeface="+mn-lt"/>
            <a:cs typeface="Segoe UI"/>
          </a:endParaRPr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b="1" kern="1200" dirty="0"/>
            <a:t>Uncertainty in early project phases</a:t>
          </a:r>
          <a:r>
            <a:rPr lang="en-US" sz="970" kern="1200" dirty="0"/>
            <a:t>: At the start of research, data may remain unsorted, and future structures or requirements for collaboration are often unclear.</a:t>
          </a:r>
        </a:p>
      </dsp:txBody>
      <dsp:txXfrm>
        <a:off x="0" y="644887"/>
        <a:ext cx="8453093" cy="610054"/>
      </dsp:txXfrm>
    </dsp:sp>
    <dsp:sp modelId="{3A69D1DC-4759-4B30-BE16-1F85D0F597AE}">
      <dsp:nvSpPr>
        <dsp:cNvPr id="0" name=""/>
        <dsp:cNvSpPr/>
      </dsp:nvSpPr>
      <dsp:spPr>
        <a:xfrm>
          <a:off x="422654" y="592380"/>
          <a:ext cx="5917165" cy="146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31164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70" b="0" kern="1200" dirty="0">
              <a:latin typeface="+mn-lt"/>
              <a:cs typeface="Segoe UI"/>
            </a:rPr>
            <a:t>Research Data Handling</a:t>
          </a:r>
          <a:endParaRPr lang="de-CH" sz="970" b="0" kern="1200" dirty="0">
            <a:latin typeface="+mn-lt"/>
          </a:endParaRPr>
        </a:p>
      </dsp:txBody>
      <dsp:txXfrm>
        <a:off x="429810" y="599536"/>
        <a:ext cx="5902853" cy="132279"/>
      </dsp:txXfrm>
    </dsp:sp>
    <dsp:sp modelId="{5664A82B-A9FD-48CE-97DB-972C2E716F6E}">
      <dsp:nvSpPr>
        <dsp:cNvPr id="0" name=""/>
        <dsp:cNvSpPr/>
      </dsp:nvSpPr>
      <dsp:spPr>
        <a:xfrm>
          <a:off x="0" y="1355054"/>
          <a:ext cx="8453093" cy="625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169623" rIns="656054" bIns="71120" numCol="1" spcCol="1270" anchor="t" anchorCtr="0">
          <a:noAutofit/>
        </a:bodyPr>
        <a:lstStyle/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90000"/>
            <a:buFont typeface="Arial" panose="020B0604020202020204" pitchFamily="34" charset="0"/>
            <a:buChar char="•"/>
          </a:pPr>
          <a:r>
            <a:rPr lang="en-US" sz="970" b="1" kern="1200" dirty="0"/>
            <a:t>Lack of suitable electronic lab notebooks</a:t>
          </a:r>
          <a:r>
            <a:rPr lang="en-US" sz="970" kern="1200" dirty="0"/>
            <a:t> (ELNs) or RDM tools for specific data types.</a:t>
          </a:r>
          <a:endParaRPr lang="de-CH" sz="970" kern="1200" dirty="0">
            <a:latin typeface="+mn-lt"/>
            <a:cs typeface="Segoe UI"/>
          </a:endParaRPr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90000"/>
            <a:buFont typeface="Arial" panose="020B0604020202020204" pitchFamily="34" charset="0"/>
            <a:buChar char="•"/>
          </a:pPr>
          <a:r>
            <a:rPr lang="en-US" sz="970" b="1" kern="1200" dirty="0"/>
            <a:t>Poor integration with lab instruments</a:t>
          </a:r>
          <a:r>
            <a:rPr lang="en-US" sz="970" kern="1200" dirty="0"/>
            <a:t>, analysis software, or institutional systems.</a:t>
          </a:r>
          <a:endParaRPr lang="de-CH" sz="970" kern="1200" dirty="0"/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90000"/>
            <a:buFont typeface="Arial" panose="020B0604020202020204" pitchFamily="34" charset="0"/>
            <a:buChar char="•"/>
          </a:pPr>
          <a:r>
            <a:rPr lang="en-US" sz="970" b="1" kern="1200" dirty="0"/>
            <a:t>Steep learning curves </a:t>
          </a:r>
          <a:r>
            <a:rPr lang="en-US" sz="970" kern="1200" dirty="0"/>
            <a:t>/ non-intuitive interfaces.</a:t>
          </a:r>
          <a:endParaRPr lang="de-CH" sz="970" kern="1200" dirty="0"/>
        </a:p>
      </dsp:txBody>
      <dsp:txXfrm>
        <a:off x="0" y="1355054"/>
        <a:ext cx="8453093" cy="625696"/>
      </dsp:txXfrm>
    </dsp:sp>
    <dsp:sp modelId="{E5ACA8ED-5B2B-4AE6-B95B-10F3D384DE30}">
      <dsp:nvSpPr>
        <dsp:cNvPr id="0" name=""/>
        <dsp:cNvSpPr/>
      </dsp:nvSpPr>
      <dsp:spPr>
        <a:xfrm>
          <a:off x="422654" y="1302546"/>
          <a:ext cx="5917165" cy="146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31164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70" b="0" kern="1200" dirty="0"/>
            <a:t>Technical </a:t>
          </a:r>
          <a:r>
            <a:rPr lang="de-CH" sz="970" b="0" kern="1200" dirty="0" err="1"/>
            <a:t>Barriers</a:t>
          </a:r>
          <a:endParaRPr lang="de-CH" sz="970" b="0" kern="1200" dirty="0">
            <a:latin typeface="+mn-lt"/>
            <a:cs typeface="Segoe UI"/>
          </a:endParaRPr>
        </a:p>
      </dsp:txBody>
      <dsp:txXfrm>
        <a:off x="429810" y="1309702"/>
        <a:ext cx="5902853" cy="132279"/>
      </dsp:txXfrm>
    </dsp:sp>
    <dsp:sp modelId="{25D146B2-994E-49EC-AC61-B26DC12DAA3A}">
      <dsp:nvSpPr>
        <dsp:cNvPr id="0" name=""/>
        <dsp:cNvSpPr/>
      </dsp:nvSpPr>
      <dsp:spPr>
        <a:xfrm>
          <a:off x="0" y="2080862"/>
          <a:ext cx="8453093" cy="103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169623" rIns="656054" bIns="71120" numCol="1" spcCol="1270" anchor="t" anchorCtr="0">
          <a:noAutofit/>
        </a:bodyPr>
        <a:lstStyle/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90000"/>
            <a:buFont typeface="Arial" panose="020B0604020202020204" pitchFamily="34" charset="0"/>
            <a:buChar char="•"/>
          </a:pPr>
          <a:r>
            <a:rPr lang="en-US" sz="970" b="1" kern="1200"/>
            <a:t>Resistance to change and perception of RDM as extra work</a:t>
          </a:r>
          <a:r>
            <a:rPr lang="en-US" sz="970" kern="1200"/>
            <a:t>: Established paper-based or ad-hoc practices are deeply ingrained, and digital RDM is often seen as bureaucratic rather than supportive.</a:t>
          </a:r>
          <a:endParaRPr lang="de-CH" sz="970" kern="1200"/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b="1" kern="1200"/>
            <a:t>Lack of clear responsibilities and incentives</a:t>
          </a:r>
          <a:r>
            <a:rPr lang="en-US" sz="970" kern="1200"/>
            <a:t>: No one is explicitly accountable for data quality, and academic rewards focus on publications, not data stewardship.</a:t>
          </a:r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b="1" kern="1200" dirty="0"/>
            <a:t>Disciplinary differences and time pressures</a:t>
          </a:r>
          <a:r>
            <a:rPr lang="en-US" sz="970" kern="1200" dirty="0"/>
            <a:t>: Research fields follow different norms, and heavy short-term output demands leave little time to develop consistent, long-term data practice.</a:t>
          </a:r>
        </a:p>
      </dsp:txBody>
      <dsp:txXfrm>
        <a:off x="0" y="2080862"/>
        <a:ext cx="8453093" cy="1032399"/>
      </dsp:txXfrm>
    </dsp:sp>
    <dsp:sp modelId="{A8197CFF-B8B7-40D1-8CEB-DB1EDAA49F01}">
      <dsp:nvSpPr>
        <dsp:cNvPr id="0" name=""/>
        <dsp:cNvSpPr/>
      </dsp:nvSpPr>
      <dsp:spPr>
        <a:xfrm>
          <a:off x="422654" y="2028354"/>
          <a:ext cx="5917165" cy="146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31164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70" b="0" kern="1200" dirty="0"/>
            <a:t>Organizational / Cultural </a:t>
          </a:r>
          <a:r>
            <a:rPr lang="de-CH" sz="970" b="0" kern="1200" dirty="0" err="1"/>
            <a:t>Barriers</a:t>
          </a:r>
          <a:endParaRPr lang="de-CH" sz="970" b="0" kern="1200" dirty="0">
            <a:latin typeface="+mn-lt"/>
          </a:endParaRPr>
        </a:p>
      </dsp:txBody>
      <dsp:txXfrm>
        <a:off x="429810" y="2035510"/>
        <a:ext cx="5902853" cy="132279"/>
      </dsp:txXfrm>
    </dsp:sp>
    <dsp:sp modelId="{E3D134FB-B4A4-47AB-886F-10ADFF7DDA70}">
      <dsp:nvSpPr>
        <dsp:cNvPr id="0" name=""/>
        <dsp:cNvSpPr/>
      </dsp:nvSpPr>
      <dsp:spPr>
        <a:xfrm>
          <a:off x="0" y="3213373"/>
          <a:ext cx="8453093" cy="118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169623" rIns="656054" bIns="71120" numCol="1" spcCol="1270" anchor="t" anchorCtr="0">
          <a:noAutofit/>
        </a:bodyPr>
        <a:lstStyle/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Arial" panose="020B0604020202020204" pitchFamily="34" charset="0"/>
            <a:buChar char="•"/>
          </a:pPr>
          <a:r>
            <a:rPr lang="en-US" sz="970" b="1" kern="1200" dirty="0"/>
            <a:t>Risk of file format obsolescence or software no longer being supported</a:t>
          </a:r>
          <a:r>
            <a:rPr lang="en-US" sz="970" kern="1200" dirty="0"/>
            <a:t> → Often caused by short-term decisions (choosing convenient but proprietary formats).</a:t>
          </a:r>
          <a:endParaRPr lang="de-CH" sz="970" kern="1200" dirty="0"/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b="1" kern="1200" dirty="0"/>
            <a:t>Intellectual property concerns and fear of losing control before publication</a:t>
          </a:r>
          <a:r>
            <a:rPr lang="en-US" sz="970" kern="1200" dirty="0"/>
            <a:t> → Leads to withholding/sharing data in insecure or ad-hoc ways.</a:t>
          </a:r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b="1" kern="1200" dirty="0"/>
            <a:t>Uncertainty about long-term funding for digital infrastructure</a:t>
          </a:r>
          <a:r>
            <a:rPr lang="en-US" sz="970" kern="1200" dirty="0"/>
            <a:t> → Researchers may avoid adopting new tools, fearing they will vanish (a </a:t>
          </a:r>
          <a:r>
            <a:rPr lang="en-US" sz="970" i="1" kern="1200" dirty="0"/>
            <a:t>trust/decision issue</a:t>
          </a:r>
          <a:r>
            <a:rPr lang="en-US" sz="970" kern="1200" dirty="0"/>
            <a:t> as much as a systemic one). Paper has proven to be long living, despite all the </a:t>
          </a:r>
        </a:p>
        <a:p>
          <a:pPr marL="57150" lvl="1" indent="-57150" algn="l" defTabSz="431164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70" b="1" kern="1200" dirty="0"/>
            <a:t>Lack of training in digital tools and RDM best practices</a:t>
          </a:r>
          <a:r>
            <a:rPr lang="en-US" sz="970" kern="1200" dirty="0"/>
            <a:t> → Leads to errors, inefficiencies, and misuse of digital infrastructure.</a:t>
          </a:r>
        </a:p>
      </dsp:txBody>
      <dsp:txXfrm>
        <a:off x="0" y="3213373"/>
        <a:ext cx="8453093" cy="1188824"/>
      </dsp:txXfrm>
    </dsp:sp>
    <dsp:sp modelId="{E9133C55-C4D7-4096-9382-CC3651B20A05}">
      <dsp:nvSpPr>
        <dsp:cNvPr id="0" name=""/>
        <dsp:cNvSpPr/>
      </dsp:nvSpPr>
      <dsp:spPr>
        <a:xfrm>
          <a:off x="422654" y="3160866"/>
          <a:ext cx="5917165" cy="146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31164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de-CH" sz="970" b="0" kern="1200" dirty="0"/>
            <a:t>Human </a:t>
          </a:r>
          <a:r>
            <a:rPr lang="de-CH" sz="970" b="0" kern="1200" dirty="0" err="1"/>
            <a:t>factor</a:t>
          </a:r>
          <a:endParaRPr lang="de-CH" sz="970" b="0" kern="1200" dirty="0"/>
        </a:p>
      </dsp:txBody>
      <dsp:txXfrm>
        <a:off x="429810" y="3168022"/>
        <a:ext cx="5902853" cy="132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002A-AEDC-4A15-A0C8-8AFFB24EACAD}">
      <dsp:nvSpPr>
        <dsp:cNvPr id="0" name=""/>
        <dsp:cNvSpPr/>
      </dsp:nvSpPr>
      <dsp:spPr>
        <a:xfrm>
          <a:off x="0" y="161833"/>
          <a:ext cx="8453093" cy="582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08280" rIns="65605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Empa </a:t>
          </a:r>
          <a:r>
            <a:rPr lang="de-CH" sz="1000" kern="1200" err="1"/>
            <a:t>has</a:t>
          </a:r>
          <a:r>
            <a:rPr lang="de-CH" sz="1000" kern="1200"/>
            <a:t> a  </a:t>
          </a:r>
          <a:r>
            <a:rPr lang="de-CH" sz="1000" b="1" kern="1200"/>
            <a:t>different </a:t>
          </a:r>
          <a:r>
            <a:rPr lang="de-CH" sz="1000" b="1" kern="1200" err="1"/>
            <a:t>kind</a:t>
          </a:r>
          <a:r>
            <a:rPr lang="de-CH" sz="1000" b="1" kern="1200"/>
            <a:t> </a:t>
          </a:r>
          <a:r>
            <a:rPr lang="de-CH" sz="1000" b="1" kern="1200" err="1"/>
            <a:t>of</a:t>
          </a:r>
          <a:r>
            <a:rPr lang="de-CH" sz="1000" b="1" kern="1200"/>
            <a:t> </a:t>
          </a:r>
          <a:r>
            <a:rPr lang="de-CH" sz="1000" b="1" kern="1200" err="1"/>
            <a:t>research</a:t>
          </a:r>
          <a:r>
            <a:rPr lang="de-CH" sz="1000" b="1" kern="1200"/>
            <a:t> </a:t>
          </a:r>
          <a:r>
            <a:rPr lang="de-CH" sz="1000" b="1" kern="1200" err="1"/>
            <a:t>areas</a:t>
          </a:r>
          <a:r>
            <a:rPr lang="de-CH" sz="1000" b="1" kern="1200"/>
            <a:t> </a:t>
          </a:r>
          <a:r>
            <a:rPr lang="de-CH" sz="1000" b="1" kern="1200" err="1"/>
            <a:t>distributed</a:t>
          </a:r>
          <a:r>
            <a:rPr lang="de-CH" sz="1000" b="1" kern="1200"/>
            <a:t> </a:t>
          </a:r>
          <a:r>
            <a:rPr lang="de-CH" sz="1000" b="1" kern="1200" err="1"/>
            <a:t>over</a:t>
          </a:r>
          <a:r>
            <a:rPr lang="de-CH" sz="1000" b="1" kern="1200"/>
            <a:t> 30 </a:t>
          </a:r>
          <a:r>
            <a:rPr lang="de-CH" sz="1000" b="1" kern="1200" err="1"/>
            <a:t>labs</a:t>
          </a:r>
          <a:r>
            <a:rPr lang="de-CH" sz="1000" b="1" kern="1200"/>
            <a:t> </a:t>
          </a:r>
          <a:r>
            <a:rPr lang="de-CH" sz="1000" kern="1200" err="1"/>
            <a:t>from</a:t>
          </a:r>
          <a:r>
            <a:rPr lang="de-CH" sz="1000" kern="1200"/>
            <a:t> material </a:t>
          </a:r>
          <a:r>
            <a:rPr lang="de-CH" sz="1000" kern="1200" err="1"/>
            <a:t>sciences</a:t>
          </a:r>
          <a:r>
            <a:rPr lang="de-CH" sz="1000" kern="1200"/>
            <a:t>, </a:t>
          </a:r>
          <a:r>
            <a:rPr lang="de-CH" sz="1000" kern="1200" err="1"/>
            <a:t>physics</a:t>
          </a:r>
          <a:r>
            <a:rPr lang="de-CH" sz="1000" kern="1200"/>
            <a:t>, </a:t>
          </a:r>
          <a:r>
            <a:rPr lang="de-CH" sz="1000" kern="1200" err="1"/>
            <a:t>chemistry</a:t>
          </a:r>
          <a:r>
            <a:rPr lang="de-CH" sz="1000" kern="1200"/>
            <a:t> </a:t>
          </a:r>
          <a:r>
            <a:rPr lang="de-CH" sz="1000" kern="1200" err="1"/>
            <a:t>to</a:t>
          </a:r>
          <a:r>
            <a:rPr lang="de-CH" sz="1000" kern="1200"/>
            <a:t> </a:t>
          </a:r>
          <a:r>
            <a:rPr lang="de-CH" sz="1000" kern="1200" err="1"/>
            <a:t>biology</a:t>
          </a:r>
          <a:endParaRPr lang="de-CH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Labs in different </a:t>
          </a:r>
          <a:r>
            <a:rPr lang="de-CH" sz="1000" kern="1200" err="1"/>
            <a:t>research</a:t>
          </a:r>
          <a:r>
            <a:rPr lang="de-CH" sz="1000" kern="1200"/>
            <a:t> </a:t>
          </a:r>
          <a:r>
            <a:rPr lang="de-CH" sz="1000" kern="1200" err="1"/>
            <a:t>areas</a:t>
          </a:r>
          <a:r>
            <a:rPr lang="de-CH" sz="1000" kern="1200"/>
            <a:t> </a:t>
          </a:r>
          <a:r>
            <a:rPr lang="de-CH" sz="1000" kern="1200" err="1"/>
            <a:t>and</a:t>
          </a:r>
          <a:r>
            <a:rPr lang="de-CH" sz="1000" kern="1200"/>
            <a:t> </a:t>
          </a:r>
          <a:r>
            <a:rPr lang="de-CH" sz="1000" kern="1200" err="1"/>
            <a:t>setups</a:t>
          </a:r>
          <a:r>
            <a:rPr lang="de-CH" sz="1000" kern="1200"/>
            <a:t> </a:t>
          </a:r>
          <a:r>
            <a:rPr lang="de-CH" sz="1000" kern="1200" err="1"/>
            <a:t>have</a:t>
          </a:r>
          <a:r>
            <a:rPr lang="de-CH" sz="1000" kern="1200"/>
            <a:t> </a:t>
          </a:r>
          <a:r>
            <a:rPr lang="de-CH" sz="1000" b="1" kern="1200"/>
            <a:t>different </a:t>
          </a:r>
          <a:r>
            <a:rPr lang="de-CH" sz="1000" b="1" kern="1200" err="1"/>
            <a:t>needs</a:t>
          </a:r>
          <a:r>
            <a:rPr lang="de-CH" sz="1000" b="1" kern="1200"/>
            <a:t> </a:t>
          </a:r>
          <a:r>
            <a:rPr lang="de-CH" sz="1000" b="1" kern="1200" err="1"/>
            <a:t>for</a:t>
          </a:r>
          <a:r>
            <a:rPr lang="de-CH" sz="1000" b="1" kern="1200"/>
            <a:t> </a:t>
          </a:r>
          <a:r>
            <a:rPr lang="de-CH" sz="1000" b="1" kern="1200" err="1"/>
            <a:t>features</a:t>
          </a:r>
          <a:r>
            <a:rPr lang="de-CH" sz="1000" b="1" kern="1200"/>
            <a:t> </a:t>
          </a:r>
          <a:r>
            <a:rPr lang="de-CH" sz="1000" b="1" kern="1200" err="1"/>
            <a:t>and</a:t>
          </a:r>
          <a:r>
            <a:rPr lang="de-CH" sz="1000" b="1" kern="1200"/>
            <a:t> </a:t>
          </a:r>
          <a:r>
            <a:rPr lang="de-CH" sz="1000" b="1" kern="1200" err="1"/>
            <a:t>usability</a:t>
          </a:r>
          <a:endParaRPr lang="de-CH" sz="1000" b="1" kern="1200"/>
        </a:p>
      </dsp:txBody>
      <dsp:txXfrm>
        <a:off x="0" y="161833"/>
        <a:ext cx="8453093" cy="582750"/>
      </dsp:txXfrm>
    </dsp:sp>
    <dsp:sp modelId="{DD787816-62AB-4B49-B7CF-667F09CFFA94}">
      <dsp:nvSpPr>
        <dsp:cNvPr id="0" name=""/>
        <dsp:cNvSpPr/>
      </dsp:nvSpPr>
      <dsp:spPr>
        <a:xfrm>
          <a:off x="422654" y="14233"/>
          <a:ext cx="591716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err="1"/>
            <a:t>Choosing</a:t>
          </a:r>
          <a:r>
            <a:rPr lang="de-CH" sz="1000" kern="1200"/>
            <a:t> </a:t>
          </a:r>
          <a:r>
            <a:rPr lang="de-CH" sz="1000" kern="1200" err="1"/>
            <a:t>the</a:t>
          </a:r>
          <a:r>
            <a:rPr lang="de-CH" sz="1000" kern="1200"/>
            <a:t> </a:t>
          </a:r>
          <a:r>
            <a:rPr lang="de-CH" sz="1000" kern="1200" err="1"/>
            <a:t>right</a:t>
          </a:r>
          <a:r>
            <a:rPr lang="de-CH" sz="1000" kern="1200"/>
            <a:t> </a:t>
          </a:r>
          <a:r>
            <a:rPr lang="de-CH" sz="1000" kern="1200" err="1"/>
            <a:t>software</a:t>
          </a:r>
          <a:endParaRPr lang="de-CH" sz="1000" kern="1200"/>
        </a:p>
      </dsp:txBody>
      <dsp:txXfrm>
        <a:off x="437064" y="28643"/>
        <a:ext cx="5888345" cy="266380"/>
      </dsp:txXfrm>
    </dsp:sp>
    <dsp:sp modelId="{CBE710B5-31B2-4356-A06E-DDEEABD9B963}">
      <dsp:nvSpPr>
        <dsp:cNvPr id="0" name=""/>
        <dsp:cNvSpPr/>
      </dsp:nvSpPr>
      <dsp:spPr>
        <a:xfrm>
          <a:off x="0" y="946183"/>
          <a:ext cx="8453093" cy="126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08280" rIns="65605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On-</a:t>
          </a:r>
          <a:r>
            <a:rPr lang="de-CH" sz="1000" kern="1200" err="1"/>
            <a:t>Premises</a:t>
          </a:r>
          <a:r>
            <a:rPr lang="de-CH" sz="1000" kern="1200"/>
            <a:t>-Software vs. Software-</a:t>
          </a:r>
          <a:r>
            <a:rPr lang="de-CH" sz="1000" kern="1200" err="1"/>
            <a:t>as</a:t>
          </a:r>
          <a:r>
            <a:rPr lang="de-CH" sz="1000" kern="1200"/>
            <a:t>-a-Service: </a:t>
          </a:r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b="1" kern="1200"/>
            <a:t>Not </a:t>
          </a:r>
          <a:r>
            <a:rPr lang="de-CH" sz="1000" b="1" kern="1200" err="1"/>
            <a:t>enough</a:t>
          </a:r>
          <a:r>
            <a:rPr lang="de-CH" sz="1000" b="1" kern="1200"/>
            <a:t> </a:t>
          </a:r>
          <a:r>
            <a:rPr lang="de-CH" sz="1000" b="1" kern="1200" err="1"/>
            <a:t>resources</a:t>
          </a:r>
          <a:r>
            <a:rPr lang="de-CH" sz="1000" b="1" kern="1200"/>
            <a:t> </a:t>
          </a:r>
          <a:r>
            <a:rPr lang="de-CH" sz="1000" b="1" kern="1200" err="1"/>
            <a:t>to</a:t>
          </a:r>
          <a:r>
            <a:rPr lang="de-CH" sz="1000" b="1" kern="1200"/>
            <a:t> host at Empa</a:t>
          </a:r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Software-</a:t>
          </a:r>
          <a:r>
            <a:rPr lang="de-CH" sz="1000" kern="1200" err="1"/>
            <a:t>as</a:t>
          </a:r>
          <a:r>
            <a:rPr lang="de-CH" sz="1000" kern="1200"/>
            <a:t>-a-Service </a:t>
          </a:r>
          <a:r>
            <a:rPr lang="de-CH" sz="1000" kern="1200" err="1"/>
            <a:t>can</a:t>
          </a:r>
          <a:r>
            <a:rPr lang="de-CH" sz="1000" kern="1200"/>
            <a:t> </a:t>
          </a:r>
          <a:r>
            <a:rPr lang="de-CH" sz="1000" kern="1200" err="1"/>
            <a:t>be</a:t>
          </a:r>
          <a:r>
            <a:rPr lang="de-CH" sz="1000" kern="1200"/>
            <a:t> </a:t>
          </a:r>
          <a:r>
            <a:rPr lang="de-CH" sz="1000" kern="1200" err="1"/>
            <a:t>very</a:t>
          </a:r>
          <a:r>
            <a:rPr lang="de-CH" sz="1000" kern="1200"/>
            <a:t> expensive. </a:t>
          </a:r>
          <a:r>
            <a:rPr lang="de-CH" sz="1000" b="1" kern="1200" err="1"/>
            <a:t>Inexpensive</a:t>
          </a:r>
          <a:r>
            <a:rPr lang="de-CH" sz="1000" b="1" kern="1200"/>
            <a:t> </a:t>
          </a:r>
          <a:r>
            <a:rPr lang="de-CH" sz="1000" b="1" kern="1200" err="1"/>
            <a:t>solutions</a:t>
          </a:r>
          <a:r>
            <a:rPr lang="de-CH" sz="1000" b="1" kern="1200"/>
            <a:t> </a:t>
          </a:r>
          <a:r>
            <a:rPr lang="de-CH" sz="1000" b="1" kern="1200" err="1"/>
            <a:t>are</a:t>
          </a:r>
          <a:r>
            <a:rPr lang="de-CH" sz="1000" b="1" kern="1200"/>
            <a:t> not </a:t>
          </a:r>
          <a:r>
            <a:rPr lang="de-CH" sz="1000" b="1" kern="1200" err="1"/>
            <a:t>necessary</a:t>
          </a:r>
          <a:r>
            <a:rPr lang="de-CH" sz="1000" b="1" kern="1200"/>
            <a:t> </a:t>
          </a:r>
          <a:r>
            <a:rPr lang="de-CH" sz="1000" b="1" kern="1200" err="1"/>
            <a:t>ready-to-use</a:t>
          </a:r>
          <a:r>
            <a:rPr lang="de-CH" sz="1000" b="1" kern="1200"/>
            <a:t> </a:t>
          </a:r>
          <a:r>
            <a:rPr lang="de-CH" sz="1000" b="1" kern="1200" err="1"/>
            <a:t>for</a:t>
          </a:r>
          <a:r>
            <a:rPr lang="de-CH" sz="1000" b="1" kern="1200"/>
            <a:t> different </a:t>
          </a:r>
          <a:r>
            <a:rPr lang="de-CH" sz="1000" b="1" kern="1200" err="1"/>
            <a:t>use</a:t>
          </a:r>
          <a:r>
            <a:rPr lang="de-CH" sz="1000" b="1" kern="1200"/>
            <a:t> </a:t>
          </a:r>
          <a:r>
            <a:rPr lang="de-CH" sz="1000" b="1" kern="1200" err="1"/>
            <a:t>cases</a:t>
          </a:r>
          <a:endParaRPr lang="de-CH" sz="1000" b="1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Low </a:t>
          </a:r>
          <a:r>
            <a:rPr lang="de-CH" sz="1000" kern="1200" err="1"/>
            <a:t>experience</a:t>
          </a:r>
          <a:r>
            <a:rPr lang="de-CH" sz="1000" kern="1200"/>
            <a:t> in </a:t>
          </a:r>
          <a:r>
            <a:rPr lang="de-CH" sz="1000" kern="1200" err="1"/>
            <a:t>project</a:t>
          </a:r>
          <a:r>
            <a:rPr lang="de-CH" sz="1000" kern="1200"/>
            <a:t> </a:t>
          </a:r>
          <a:r>
            <a:rPr lang="de-CH" sz="1000" kern="1200" err="1"/>
            <a:t>management</a:t>
          </a:r>
          <a:r>
            <a:rPr lang="de-CH" sz="1000" kern="1200"/>
            <a:t> </a:t>
          </a:r>
          <a:r>
            <a:rPr lang="de-CH" sz="1000" kern="1200" err="1"/>
            <a:t>for</a:t>
          </a:r>
          <a:r>
            <a:rPr lang="de-CH" sz="1000" kern="1200"/>
            <a:t> </a:t>
          </a:r>
          <a:r>
            <a:rPr lang="de-CH" sz="1000" kern="1200" err="1"/>
            <a:t>software</a:t>
          </a:r>
          <a:r>
            <a:rPr lang="de-CH" sz="1000" kern="1200"/>
            <a:t> </a:t>
          </a:r>
          <a:r>
            <a:rPr lang="de-CH" sz="1000" kern="1200" err="1"/>
            <a:t>introduction</a:t>
          </a:r>
          <a:r>
            <a:rPr lang="de-CH" sz="1000" kern="1200"/>
            <a:t>: </a:t>
          </a:r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Project </a:t>
          </a:r>
          <a:r>
            <a:rPr lang="de-CH" sz="1000" kern="1200" err="1"/>
            <a:t>steps</a:t>
          </a:r>
          <a:r>
            <a:rPr lang="de-CH" sz="1000" kern="1200"/>
            <a:t> </a:t>
          </a:r>
          <a:r>
            <a:rPr lang="de-CH" sz="1000" kern="1200" err="1"/>
            <a:t>and</a:t>
          </a:r>
          <a:r>
            <a:rPr lang="de-CH" sz="1000" kern="1200"/>
            <a:t> </a:t>
          </a:r>
          <a:r>
            <a:rPr lang="de-CH" sz="1000" kern="1200" err="1"/>
            <a:t>organization</a:t>
          </a:r>
          <a:r>
            <a:rPr lang="de-CH" sz="1000" kern="1200"/>
            <a:t> </a:t>
          </a:r>
          <a:r>
            <a:rPr lang="de-CH" sz="1000" b="1" kern="1200" err="1"/>
            <a:t>need</a:t>
          </a:r>
          <a:r>
            <a:rPr lang="de-CH" sz="1000" b="1" kern="1200"/>
            <a:t> </a:t>
          </a:r>
          <a:r>
            <a:rPr lang="de-CH" sz="1000" b="1" kern="1200" err="1"/>
            <a:t>enough</a:t>
          </a:r>
          <a:r>
            <a:rPr lang="de-CH" sz="1000" b="1" kern="1200"/>
            <a:t> </a:t>
          </a:r>
          <a:r>
            <a:rPr lang="de-CH" sz="1000" b="1" kern="1200" err="1"/>
            <a:t>resources</a:t>
          </a:r>
          <a:r>
            <a:rPr lang="de-CH" sz="1000" b="1" kern="1200"/>
            <a:t> </a:t>
          </a:r>
          <a:r>
            <a:rPr lang="de-CH" sz="1000" b="1" kern="1200" err="1"/>
            <a:t>and</a:t>
          </a:r>
          <a:r>
            <a:rPr lang="de-CH" sz="1000" b="1" kern="1200"/>
            <a:t> </a:t>
          </a:r>
          <a:r>
            <a:rPr lang="de-CH" sz="1000" b="1" kern="1200" err="1"/>
            <a:t>focus</a:t>
          </a:r>
          <a:endParaRPr lang="de-CH" sz="1000" b="1" kern="1200"/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b="1" kern="1200" err="1"/>
            <a:t>software</a:t>
          </a:r>
          <a:r>
            <a:rPr lang="de-CH" sz="1000" b="1" kern="1200"/>
            <a:t> </a:t>
          </a:r>
          <a:r>
            <a:rPr lang="de-CH" sz="1000" b="1" kern="1200" err="1"/>
            <a:t>has</a:t>
          </a:r>
          <a:r>
            <a:rPr lang="de-CH" sz="1000" b="1" kern="1200"/>
            <a:t> </a:t>
          </a:r>
          <a:r>
            <a:rPr lang="de-CH" sz="1000" b="1" kern="1200" err="1"/>
            <a:t>less</a:t>
          </a:r>
          <a:r>
            <a:rPr lang="de-CH" sz="1000" b="1" kern="1200"/>
            <a:t> </a:t>
          </a:r>
          <a:r>
            <a:rPr lang="de-CH" sz="1000" b="1" kern="1200" err="1"/>
            <a:t>priority</a:t>
          </a:r>
          <a:r>
            <a:rPr lang="de-CH" sz="1000" b="1" kern="1200"/>
            <a:t> </a:t>
          </a:r>
          <a:r>
            <a:rPr lang="de-CH" sz="1000" b="1" kern="1200" err="1"/>
            <a:t>and</a:t>
          </a:r>
          <a:r>
            <a:rPr lang="de-CH" sz="1000" b="1" kern="1200"/>
            <a:t> </a:t>
          </a:r>
          <a:r>
            <a:rPr lang="de-CH" sz="1000" b="1" kern="1200" err="1"/>
            <a:t>acknowledgment</a:t>
          </a:r>
          <a:r>
            <a:rPr lang="de-CH" sz="1000" kern="1200"/>
            <a:t> in </a:t>
          </a:r>
          <a:r>
            <a:rPr lang="de-CH" sz="1000" kern="1200" err="1"/>
            <a:t>research</a:t>
          </a:r>
          <a:endParaRPr lang="de-CH" sz="1000" kern="1200"/>
        </a:p>
      </dsp:txBody>
      <dsp:txXfrm>
        <a:off x="0" y="946183"/>
        <a:ext cx="8453093" cy="1260000"/>
      </dsp:txXfrm>
    </dsp:sp>
    <dsp:sp modelId="{043633E9-7523-4E20-9C30-FB55741E449F}">
      <dsp:nvSpPr>
        <dsp:cNvPr id="0" name=""/>
        <dsp:cNvSpPr/>
      </dsp:nvSpPr>
      <dsp:spPr>
        <a:xfrm>
          <a:off x="422654" y="798583"/>
          <a:ext cx="591716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/>
            <a:t>IT project management and infrastructure</a:t>
          </a:r>
        </a:p>
      </dsp:txBody>
      <dsp:txXfrm>
        <a:off x="437064" y="812993"/>
        <a:ext cx="5888345" cy="266380"/>
      </dsp:txXfrm>
    </dsp:sp>
    <dsp:sp modelId="{704415C6-71C6-492F-9EFD-F3CA9680697D}">
      <dsp:nvSpPr>
        <dsp:cNvPr id="0" name=""/>
        <dsp:cNvSpPr/>
      </dsp:nvSpPr>
      <dsp:spPr>
        <a:xfrm>
          <a:off x="0" y="2407783"/>
          <a:ext cx="8453093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08280" rIns="65605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Adaption </a:t>
          </a:r>
          <a:r>
            <a:rPr lang="de-CH" sz="1000" kern="1200" err="1"/>
            <a:t>of</a:t>
          </a:r>
          <a:r>
            <a:rPr lang="de-CH" sz="1000" kern="1200"/>
            <a:t> </a:t>
          </a:r>
          <a:r>
            <a:rPr lang="de-CH" sz="1000" kern="1200" err="1"/>
            <a:t>processes</a:t>
          </a:r>
          <a:r>
            <a:rPr lang="de-CH" sz="1000" kern="1200"/>
            <a:t>: </a:t>
          </a:r>
          <a:r>
            <a:rPr lang="de-CH" sz="1000" b="1" kern="1200" err="1"/>
            <a:t>from</a:t>
          </a:r>
          <a:r>
            <a:rPr lang="de-CH" sz="1000" b="1" kern="1200"/>
            <a:t> </a:t>
          </a:r>
          <a:r>
            <a:rPr lang="de-CH" sz="1000" b="1" kern="1200" err="1"/>
            <a:t>paper</a:t>
          </a:r>
          <a:r>
            <a:rPr lang="de-CH" sz="1000" b="1" kern="1200"/>
            <a:t> </a:t>
          </a:r>
          <a:r>
            <a:rPr lang="de-CH" sz="1000" b="1" kern="1200" err="1"/>
            <a:t>to</a:t>
          </a:r>
          <a:r>
            <a:rPr lang="de-CH" sz="1000" b="1" kern="1200"/>
            <a:t> digital </a:t>
          </a:r>
          <a:r>
            <a:rPr lang="de-CH" sz="1000" b="1" kern="1200" err="1"/>
            <a:t>workflows</a:t>
          </a:r>
          <a:endParaRPr lang="de-CH" sz="1000" b="1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kern="1200"/>
            <a:t>Low </a:t>
          </a:r>
          <a:r>
            <a:rPr lang="de-CH" sz="1000" kern="1200" err="1"/>
            <a:t>acceptance</a:t>
          </a:r>
          <a:r>
            <a:rPr lang="de-CH" sz="1000" kern="1200"/>
            <a:t> </a:t>
          </a:r>
          <a:r>
            <a:rPr lang="de-CH" sz="1000" kern="1200" err="1"/>
            <a:t>if</a:t>
          </a:r>
          <a:r>
            <a:rPr lang="de-CH" sz="1000" kern="1200"/>
            <a:t> </a:t>
          </a:r>
          <a:r>
            <a:rPr lang="de-CH" sz="1000" b="1" kern="1200"/>
            <a:t>not </a:t>
          </a:r>
          <a:r>
            <a:rPr lang="de-CH" sz="1000" b="1" kern="1200" err="1"/>
            <a:t>enough</a:t>
          </a:r>
          <a:r>
            <a:rPr lang="de-CH" sz="1000" b="1" kern="1200"/>
            <a:t> </a:t>
          </a:r>
          <a:r>
            <a:rPr lang="de-CH" sz="1000" b="1" kern="1200" err="1"/>
            <a:t>resources</a:t>
          </a:r>
          <a:r>
            <a:rPr lang="de-CH" sz="1000" b="1" kern="1200"/>
            <a:t> </a:t>
          </a:r>
          <a:r>
            <a:rPr lang="de-CH" sz="1000" b="1" kern="1200" err="1"/>
            <a:t>and</a:t>
          </a:r>
          <a:r>
            <a:rPr lang="de-CH" sz="1000" b="1" kern="1200"/>
            <a:t> </a:t>
          </a:r>
          <a:r>
            <a:rPr lang="de-CH" sz="1000" b="1" kern="1200" err="1"/>
            <a:t>priorization</a:t>
          </a:r>
          <a:r>
            <a:rPr lang="de-CH" sz="1000" b="1" kern="1200"/>
            <a:t> </a:t>
          </a:r>
          <a:r>
            <a:rPr lang="de-CH" sz="1000" kern="1200" err="1"/>
            <a:t>is</a:t>
          </a:r>
          <a:r>
            <a:rPr lang="de-CH" sz="1000" kern="1200"/>
            <a:t> </a:t>
          </a:r>
          <a:r>
            <a:rPr lang="de-CH" sz="1000" kern="1200" err="1"/>
            <a:t>dedicated</a:t>
          </a:r>
          <a:r>
            <a:rPr lang="de-CH" sz="1000" kern="1200"/>
            <a:t> </a:t>
          </a:r>
          <a:r>
            <a:rPr lang="de-CH" sz="1000" kern="1200" err="1"/>
            <a:t>to</a:t>
          </a:r>
          <a:r>
            <a:rPr lang="de-CH" sz="1000" kern="1200"/>
            <a:t> </a:t>
          </a:r>
          <a:r>
            <a:rPr lang="de-CH" sz="1000" kern="1200" err="1"/>
            <a:t>the</a:t>
          </a:r>
          <a:r>
            <a:rPr lang="de-CH" sz="1000" kern="1200"/>
            <a:t> </a:t>
          </a:r>
          <a:r>
            <a:rPr lang="de-CH" sz="1000" kern="1200" err="1"/>
            <a:t>change</a:t>
          </a:r>
          <a:endParaRPr lang="de-CH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b="1" kern="1200"/>
            <a:t>Error </a:t>
          </a:r>
          <a:r>
            <a:rPr lang="de-CH" sz="1000" b="1" kern="1200" err="1"/>
            <a:t>culture</a:t>
          </a:r>
          <a:r>
            <a:rPr lang="de-CH" sz="1000" b="1" kern="1200"/>
            <a:t> </a:t>
          </a:r>
          <a:r>
            <a:rPr lang="de-CH" sz="1000" kern="1200" err="1"/>
            <a:t>needs</a:t>
          </a:r>
          <a:r>
            <a:rPr lang="de-CH" sz="1000" kern="1200"/>
            <a:t> </a:t>
          </a:r>
          <a:r>
            <a:rPr lang="de-CH" sz="1000" kern="1200" err="1"/>
            <a:t>to</a:t>
          </a:r>
          <a:r>
            <a:rPr lang="de-CH" sz="1000" kern="1200"/>
            <a:t> </a:t>
          </a:r>
          <a:r>
            <a:rPr lang="de-CH" sz="1000" kern="1200" err="1"/>
            <a:t>be</a:t>
          </a:r>
          <a:r>
            <a:rPr lang="de-CH" sz="1000" kern="1200"/>
            <a:t> on a high </a:t>
          </a:r>
          <a:r>
            <a:rPr lang="de-CH" sz="1000" kern="1200" err="1"/>
            <a:t>level</a:t>
          </a:r>
          <a:r>
            <a:rPr lang="de-CH" sz="1000" kern="1200"/>
            <a:t> (</a:t>
          </a:r>
          <a:r>
            <a:rPr lang="de-CH" sz="1000" kern="1200" err="1"/>
            <a:t>one</a:t>
          </a:r>
          <a:r>
            <a:rPr lang="de-CH" sz="1000" kern="1200"/>
            <a:t> </a:t>
          </a:r>
          <a:r>
            <a:rPr lang="de-CH" sz="1000" kern="1200" err="1"/>
            <a:t>needs</a:t>
          </a:r>
          <a:r>
            <a:rPr lang="de-CH" sz="1000" kern="1200"/>
            <a:t> </a:t>
          </a:r>
          <a:r>
            <a:rPr lang="de-CH" sz="1000" kern="1200" err="1"/>
            <a:t>to</a:t>
          </a:r>
          <a:r>
            <a:rPr lang="de-CH" sz="1000" kern="1200"/>
            <a:t> </a:t>
          </a:r>
          <a:r>
            <a:rPr lang="de-CH" sz="1000" kern="1200" err="1"/>
            <a:t>be</a:t>
          </a:r>
          <a:r>
            <a:rPr lang="de-CH" sz="1000" kern="1200"/>
            <a:t> </a:t>
          </a:r>
          <a:r>
            <a:rPr lang="de-CH" sz="1000" kern="1200" err="1"/>
            <a:t>able</a:t>
          </a:r>
          <a:r>
            <a:rPr lang="de-CH" sz="1000" kern="1200"/>
            <a:t> </a:t>
          </a:r>
          <a:r>
            <a:rPr lang="de-CH" sz="1000" kern="1200" err="1"/>
            <a:t>to</a:t>
          </a:r>
          <a:r>
            <a:rPr lang="de-CH" sz="1000" kern="1200"/>
            <a:t> </a:t>
          </a:r>
          <a:r>
            <a:rPr lang="de-CH" sz="1000" kern="1200" err="1"/>
            <a:t>learn</a:t>
          </a:r>
          <a:r>
            <a:rPr lang="de-CH" sz="1000" kern="1200"/>
            <a:t> </a:t>
          </a:r>
          <a:r>
            <a:rPr lang="de-CH" sz="1000" kern="1200" err="1"/>
            <a:t>from</a:t>
          </a:r>
          <a:r>
            <a:rPr lang="de-CH" sz="1000" kern="1200"/>
            <a:t> </a:t>
          </a:r>
          <a:r>
            <a:rPr lang="de-CH" sz="1000" kern="1200" err="1"/>
            <a:t>errors</a:t>
          </a:r>
          <a:r>
            <a:rPr lang="de-CH" sz="1000" kern="1200"/>
            <a:t>)</a:t>
          </a:r>
        </a:p>
      </dsp:txBody>
      <dsp:txXfrm>
        <a:off x="0" y="2407783"/>
        <a:ext cx="8453093" cy="756000"/>
      </dsp:txXfrm>
    </dsp:sp>
    <dsp:sp modelId="{456DE7C9-B131-4759-80F6-2E09A80C89F4}">
      <dsp:nvSpPr>
        <dsp:cNvPr id="0" name=""/>
        <dsp:cNvSpPr/>
      </dsp:nvSpPr>
      <dsp:spPr>
        <a:xfrm>
          <a:off x="422654" y="2260183"/>
          <a:ext cx="591716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/>
            <a:t>Change Management</a:t>
          </a:r>
        </a:p>
      </dsp:txBody>
      <dsp:txXfrm>
        <a:off x="437064" y="2274593"/>
        <a:ext cx="5888345" cy="266380"/>
      </dsp:txXfrm>
    </dsp:sp>
    <dsp:sp modelId="{8F6F8212-AA3A-4ED9-BDCD-081312824ACF}">
      <dsp:nvSpPr>
        <dsp:cNvPr id="0" name=""/>
        <dsp:cNvSpPr/>
      </dsp:nvSpPr>
      <dsp:spPr>
        <a:xfrm>
          <a:off x="0" y="3365383"/>
          <a:ext cx="8453093" cy="425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08280" rIns="65605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000" b="1" kern="1200"/>
            <a:t>Not </a:t>
          </a:r>
          <a:r>
            <a:rPr lang="de-CH" sz="1000" b="1" kern="1200" err="1"/>
            <a:t>enough</a:t>
          </a:r>
          <a:r>
            <a:rPr lang="de-CH" sz="1000" b="1" kern="1200"/>
            <a:t> </a:t>
          </a:r>
          <a:r>
            <a:rPr lang="de-CH" sz="1000" b="1" kern="1200" err="1"/>
            <a:t>ressources</a:t>
          </a:r>
          <a:r>
            <a:rPr lang="de-CH" sz="1000" b="1" kern="1200"/>
            <a:t> </a:t>
          </a:r>
          <a:r>
            <a:rPr lang="de-CH" sz="1000" kern="1200" err="1"/>
            <a:t>for</a:t>
          </a:r>
          <a:r>
            <a:rPr lang="de-CH" sz="1000" kern="1200"/>
            <a:t> </a:t>
          </a:r>
          <a:r>
            <a:rPr lang="de-CH" sz="1000" kern="1200" err="1"/>
            <a:t>enough</a:t>
          </a:r>
          <a:r>
            <a:rPr lang="de-CH" sz="1000" kern="1200"/>
            <a:t> intensive </a:t>
          </a:r>
          <a:r>
            <a:rPr lang="de-CH" sz="1000" kern="1200" err="1"/>
            <a:t>and</a:t>
          </a:r>
          <a:r>
            <a:rPr lang="de-CH" sz="1000" kern="1200"/>
            <a:t> </a:t>
          </a:r>
          <a:r>
            <a:rPr lang="de-CH" sz="1000" kern="1200" err="1"/>
            <a:t>specific</a:t>
          </a:r>
          <a:r>
            <a:rPr lang="de-CH" sz="1000" kern="1200"/>
            <a:t> </a:t>
          </a:r>
          <a:r>
            <a:rPr lang="de-CH" sz="1000" kern="1200" err="1"/>
            <a:t>trainings</a:t>
          </a:r>
          <a:r>
            <a:rPr lang="de-CH" sz="1000" kern="1200"/>
            <a:t> </a:t>
          </a:r>
          <a:r>
            <a:rPr lang="de-CH" sz="1000" kern="1200" err="1"/>
            <a:t>depending</a:t>
          </a:r>
          <a:r>
            <a:rPr lang="de-CH" sz="1000" kern="1200"/>
            <a:t> on </a:t>
          </a:r>
          <a:r>
            <a:rPr lang="de-CH" sz="1000" kern="1200" err="1"/>
            <a:t>preconditions</a:t>
          </a:r>
          <a:endParaRPr lang="de-CH" sz="1000" kern="1200"/>
        </a:p>
      </dsp:txBody>
      <dsp:txXfrm>
        <a:off x="0" y="3365383"/>
        <a:ext cx="8453093" cy="425250"/>
      </dsp:txXfrm>
    </dsp:sp>
    <dsp:sp modelId="{7FC9EF9A-725F-4E66-A067-07788B9D98D4}">
      <dsp:nvSpPr>
        <dsp:cNvPr id="0" name=""/>
        <dsp:cNvSpPr/>
      </dsp:nvSpPr>
      <dsp:spPr>
        <a:xfrm>
          <a:off x="422654" y="3217783"/>
          <a:ext cx="591716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/>
            <a:t>Trainings</a:t>
          </a:r>
        </a:p>
      </dsp:txBody>
      <dsp:txXfrm>
        <a:off x="437064" y="3232193"/>
        <a:ext cx="5888345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988CF-7D84-4F5A-9785-54AA70968FC8}">
      <dsp:nvSpPr>
        <dsp:cNvPr id="0" name=""/>
        <dsp:cNvSpPr/>
      </dsp:nvSpPr>
      <dsp:spPr>
        <a:xfrm>
          <a:off x="0" y="629142"/>
          <a:ext cx="6726664" cy="699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064" tIns="249936" rIns="52206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 err="1">
              <a:latin typeface="+mn-lt"/>
            </a:rPr>
            <a:t>For</a:t>
          </a:r>
          <a:r>
            <a:rPr lang="de-CH" sz="1200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onboarding</a:t>
          </a:r>
          <a:r>
            <a:rPr lang="de-CH" sz="1200" kern="1200">
              <a:latin typeface="+mn-lt"/>
            </a:rPr>
            <a:t>: </a:t>
          </a:r>
          <a:r>
            <a:rPr lang="de-CH" sz="1200" kern="1200" err="1">
              <a:latin typeface="+mn-lt"/>
            </a:rPr>
            <a:t>show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people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how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it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can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be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used</a:t>
          </a:r>
          <a:endParaRPr lang="de-CH" sz="1200" kern="120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 err="1">
              <a:latin typeface="+mn-lt"/>
            </a:rPr>
            <a:t>For</a:t>
          </a:r>
          <a:r>
            <a:rPr lang="de-CH" sz="1200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requirements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engineering</a:t>
          </a:r>
          <a:r>
            <a:rPr lang="de-CH" sz="1200" kern="1200">
              <a:latin typeface="+mn-lt"/>
            </a:rPr>
            <a:t>: find out </a:t>
          </a:r>
          <a:r>
            <a:rPr lang="de-CH" sz="1200" kern="1200" err="1">
              <a:latin typeface="+mn-lt"/>
            </a:rPr>
            <a:t>what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people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want</a:t>
          </a:r>
          <a:endParaRPr lang="de-CH" sz="1200" kern="1200">
            <a:latin typeface="+mn-lt"/>
          </a:endParaRPr>
        </a:p>
      </dsp:txBody>
      <dsp:txXfrm>
        <a:off x="0" y="629142"/>
        <a:ext cx="6726664" cy="699300"/>
      </dsp:txXfrm>
    </dsp:sp>
    <dsp:sp modelId="{E87F2B47-1197-46FE-8ECF-E60BDF2E5C78}">
      <dsp:nvSpPr>
        <dsp:cNvPr id="0" name=""/>
        <dsp:cNvSpPr/>
      </dsp:nvSpPr>
      <dsp:spPr>
        <a:xfrm>
          <a:off x="336333" y="452022"/>
          <a:ext cx="470866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976" tIns="0" rIns="177976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err="1">
              <a:latin typeface="+mn-lt"/>
            </a:rPr>
            <a:t>Targeted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workshops</a:t>
          </a:r>
          <a:endParaRPr lang="de-CH" sz="1200" kern="1200">
            <a:latin typeface="+mn-lt"/>
          </a:endParaRPr>
        </a:p>
      </dsp:txBody>
      <dsp:txXfrm>
        <a:off x="353626" y="469315"/>
        <a:ext cx="4674078" cy="319654"/>
      </dsp:txXfrm>
    </dsp:sp>
    <dsp:sp modelId="{AE18B69A-9EDC-4DD7-8677-487018A9E482}">
      <dsp:nvSpPr>
        <dsp:cNvPr id="0" name=""/>
        <dsp:cNvSpPr/>
      </dsp:nvSpPr>
      <dsp:spPr>
        <a:xfrm>
          <a:off x="0" y="1570362"/>
          <a:ext cx="6726664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064" tIns="249936" rIns="52206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>
              <a:latin typeface="+mn-lt"/>
            </a:rPr>
            <a:t>Support </a:t>
          </a:r>
          <a:r>
            <a:rPr lang="de-CH" sz="1200" b="1" kern="1200">
              <a:latin typeface="+mn-lt"/>
            </a:rPr>
            <a:t>easy </a:t>
          </a:r>
          <a:r>
            <a:rPr lang="de-CH" sz="1200" b="1" kern="1200" err="1">
              <a:latin typeface="+mn-lt"/>
            </a:rPr>
            <a:t>self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learning</a:t>
          </a:r>
          <a:r>
            <a:rPr lang="de-CH" sz="1200" b="1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to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reach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more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people</a:t>
          </a:r>
          <a:endParaRPr lang="de-CH" sz="1200" kern="120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>
              <a:latin typeface="+mn-lt"/>
            </a:rPr>
            <a:t>Highlight </a:t>
          </a:r>
          <a:r>
            <a:rPr lang="de-CH" sz="1200" b="1" kern="1200" err="1">
              <a:latin typeface="+mn-lt"/>
            </a:rPr>
            <a:t>information</a:t>
          </a:r>
          <a:r>
            <a:rPr lang="de-CH" sz="1200" b="1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about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trainings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and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contact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for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support</a:t>
          </a:r>
          <a:endParaRPr lang="de-CH" sz="1200" kern="120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 err="1">
              <a:latin typeface="+mn-lt"/>
            </a:rPr>
            <a:t>Document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common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use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cases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and</a:t>
          </a:r>
          <a:r>
            <a:rPr lang="de-CH" sz="1200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share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with</a:t>
          </a:r>
          <a:r>
            <a:rPr lang="de-CH" sz="1200" kern="1200">
              <a:latin typeface="+mn-lt"/>
            </a:rPr>
            <a:t> all </a:t>
          </a:r>
          <a:r>
            <a:rPr lang="de-CH" sz="1200" kern="1200" err="1">
              <a:latin typeface="+mn-lt"/>
            </a:rPr>
            <a:t>users</a:t>
          </a:r>
          <a:endParaRPr lang="de-CH" sz="1200" kern="1200">
            <a:latin typeface="+mn-lt"/>
          </a:endParaRPr>
        </a:p>
      </dsp:txBody>
      <dsp:txXfrm>
        <a:off x="0" y="1570362"/>
        <a:ext cx="6726664" cy="907200"/>
      </dsp:txXfrm>
    </dsp:sp>
    <dsp:sp modelId="{00684643-6963-4CB9-8D77-F2A3AC105562}">
      <dsp:nvSpPr>
        <dsp:cNvPr id="0" name=""/>
        <dsp:cNvSpPr/>
      </dsp:nvSpPr>
      <dsp:spPr>
        <a:xfrm>
          <a:off x="336333" y="1393242"/>
          <a:ext cx="470866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976" tIns="0" rIns="177976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err="1">
              <a:latin typeface="+mn-lt"/>
            </a:rPr>
            <a:t>Specific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documentation</a:t>
          </a:r>
          <a:r>
            <a:rPr lang="de-CH" sz="1200" kern="1200">
              <a:latin typeface="+mn-lt"/>
            </a:rPr>
            <a:t> &amp; </a:t>
          </a:r>
          <a:r>
            <a:rPr lang="de-CH" sz="1200" kern="1200" err="1">
              <a:latin typeface="+mn-lt"/>
            </a:rPr>
            <a:t>trainings</a:t>
          </a:r>
          <a:endParaRPr lang="de-CH" sz="1200" kern="1200">
            <a:latin typeface="+mn-lt"/>
          </a:endParaRPr>
        </a:p>
      </dsp:txBody>
      <dsp:txXfrm>
        <a:off x="353626" y="1410535"/>
        <a:ext cx="4674078" cy="319654"/>
      </dsp:txXfrm>
    </dsp:sp>
    <dsp:sp modelId="{44F4FCC4-25AC-4218-9D60-A417BA2F8F84}">
      <dsp:nvSpPr>
        <dsp:cNvPr id="0" name=""/>
        <dsp:cNvSpPr/>
      </dsp:nvSpPr>
      <dsp:spPr>
        <a:xfrm>
          <a:off x="0" y="2719482"/>
          <a:ext cx="6726664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064" tIns="249936" rIns="52206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>
              <a:latin typeface="+mn-lt"/>
            </a:rPr>
            <a:t>Low: </a:t>
          </a:r>
          <a:r>
            <a:rPr lang="de-CH" sz="1200" b="1" kern="1200">
              <a:latin typeface="+mn-lt"/>
            </a:rPr>
            <a:t>Manage </a:t>
          </a:r>
          <a:r>
            <a:rPr lang="de-CH" sz="1200" b="1" kern="1200" err="1">
              <a:latin typeface="+mn-lt"/>
            </a:rPr>
            <a:t>the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inventory</a:t>
          </a:r>
          <a:r>
            <a:rPr lang="de-CH" sz="1200" b="1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with</a:t>
          </a:r>
          <a:r>
            <a:rPr lang="de-CH" sz="1200" kern="1200">
              <a:latin typeface="+mn-lt"/>
            </a:rPr>
            <a:t> Chemicals, Devices, QR-/Barcodes, </a:t>
          </a:r>
          <a:r>
            <a:rPr lang="de-CH" sz="1200" kern="1200" err="1">
              <a:latin typeface="+mn-lt"/>
            </a:rPr>
            <a:t>Documents</a:t>
          </a:r>
          <a:endParaRPr lang="de-CH" sz="1200" kern="120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 err="1">
              <a:latin typeface="+mn-lt"/>
            </a:rPr>
            <a:t>Middle</a:t>
          </a:r>
          <a:r>
            <a:rPr lang="de-CH" sz="1200" kern="1200">
              <a:latin typeface="+mn-lt"/>
            </a:rPr>
            <a:t>: </a:t>
          </a:r>
          <a:r>
            <a:rPr lang="de-CH" sz="1200" b="1" kern="1200">
              <a:latin typeface="+mn-lt"/>
            </a:rPr>
            <a:t>Data </a:t>
          </a:r>
          <a:r>
            <a:rPr lang="de-CH" sz="1200" b="1" kern="1200" err="1">
              <a:latin typeface="+mn-lt"/>
            </a:rPr>
            <a:t>modeling</a:t>
          </a:r>
          <a:r>
            <a:rPr lang="de-CH" sz="1200" b="1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for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selected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projects</a:t>
          </a:r>
          <a:endParaRPr lang="de-CH" sz="1200" kern="120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>
              <a:latin typeface="+mn-lt"/>
            </a:rPr>
            <a:t>High: </a:t>
          </a:r>
          <a:r>
            <a:rPr lang="de-CH" sz="1200" b="1" kern="1200">
              <a:latin typeface="+mn-lt"/>
            </a:rPr>
            <a:t>Connect </a:t>
          </a:r>
          <a:r>
            <a:rPr lang="de-CH" sz="1200" b="1" kern="1200" err="1">
              <a:latin typeface="+mn-lt"/>
            </a:rPr>
            <a:t>analytical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devices</a:t>
          </a:r>
          <a:r>
            <a:rPr lang="de-CH" sz="1200" b="1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to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openBIS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for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automatic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data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ingestion</a:t>
          </a:r>
          <a:endParaRPr lang="de-CH" sz="1200" kern="1200">
            <a:latin typeface="+mn-lt"/>
          </a:endParaRPr>
        </a:p>
      </dsp:txBody>
      <dsp:txXfrm>
        <a:off x="0" y="2719482"/>
        <a:ext cx="6726664" cy="907200"/>
      </dsp:txXfrm>
    </dsp:sp>
    <dsp:sp modelId="{0C456BCD-8098-4304-9746-E7717AFA0B95}">
      <dsp:nvSpPr>
        <dsp:cNvPr id="0" name=""/>
        <dsp:cNvSpPr/>
      </dsp:nvSpPr>
      <dsp:spPr>
        <a:xfrm>
          <a:off x="336333" y="2542362"/>
          <a:ext cx="470866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976" tIns="0" rIns="177976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</a:rPr>
            <a:t>Choose the right entry points for the users to manage expectations </a:t>
          </a:r>
          <a:endParaRPr lang="de-CH" sz="1200" kern="1200">
            <a:latin typeface="+mn-lt"/>
          </a:endParaRPr>
        </a:p>
      </dsp:txBody>
      <dsp:txXfrm>
        <a:off x="353626" y="2559655"/>
        <a:ext cx="4674078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074E-9BDA-45A4-A7D3-EFF9F0160975}">
      <dsp:nvSpPr>
        <dsp:cNvPr id="0" name=""/>
        <dsp:cNvSpPr/>
      </dsp:nvSpPr>
      <dsp:spPr>
        <a:xfrm>
          <a:off x="0" y="298420"/>
          <a:ext cx="8453093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49936" rIns="65605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>
              <a:latin typeface="+mn-lt"/>
            </a:rPr>
            <a:t>Empa </a:t>
          </a:r>
          <a:r>
            <a:rPr lang="de-CH" sz="1200" kern="1200" err="1">
              <a:latin typeface="+mn-lt"/>
            </a:rPr>
            <a:t>has</a:t>
          </a:r>
          <a:r>
            <a:rPr lang="de-CH" sz="1200" kern="1200">
              <a:latin typeface="+mn-lt"/>
            </a:rPr>
            <a:t> a </a:t>
          </a:r>
          <a:r>
            <a:rPr lang="de-CH" sz="1200" b="1" kern="1200">
              <a:latin typeface="+mn-lt"/>
            </a:rPr>
            <a:t>high </a:t>
          </a:r>
          <a:r>
            <a:rPr lang="de-CH" sz="1200" b="1" kern="1200" err="1">
              <a:latin typeface="+mn-lt"/>
            </a:rPr>
            <a:t>percentage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of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staff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turnover</a:t>
          </a:r>
          <a:r>
            <a:rPr lang="de-CH" sz="1200" b="1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every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year</a:t>
          </a:r>
          <a:r>
            <a:rPr lang="de-CH" sz="1200" kern="1200">
              <a:latin typeface="+mn-lt"/>
            </a:rPr>
            <a:t>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>
              <a:latin typeface="+mn-lt"/>
              <a:ea typeface="Calibri"/>
              <a:cs typeface="Calibri"/>
            </a:rPr>
            <a:t>Empa's diverse research landscape is </a:t>
          </a:r>
          <a:r>
            <a:rPr lang="de-CH" sz="1200" b="1" kern="1200">
              <a:latin typeface="+mn-lt"/>
              <a:ea typeface="Calibri"/>
              <a:cs typeface="Calibri"/>
            </a:rPr>
            <a:t>not particularly conducive to a bottom-up approach</a:t>
          </a:r>
          <a:r>
            <a:rPr lang="de-CH" sz="1200" kern="1200">
              <a:latin typeface="+mn-lt"/>
              <a:ea typeface="Calibri"/>
              <a:cs typeface="Calibri"/>
            </a:rPr>
            <a:t>.</a:t>
          </a:r>
          <a:endParaRPr lang="de-CH" sz="1200" kern="1200">
            <a:latin typeface="+mn-lt"/>
            <a:ea typeface="Calibri"/>
            <a:cs typeface="Segoe UI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kern="1200" err="1">
              <a:latin typeface="+mn-lt"/>
              <a:ea typeface="Calibri"/>
              <a:cs typeface="Calibri"/>
            </a:rPr>
            <a:t>We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have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to</a:t>
          </a:r>
          <a:r>
            <a:rPr lang="de-CH" sz="1200" kern="1200">
              <a:latin typeface="+mn-lt"/>
              <a:ea typeface="Calibri"/>
              <a:cs typeface="Calibri"/>
            </a:rPr>
            <a:t> </a:t>
          </a:r>
          <a:r>
            <a:rPr lang="de-CH" sz="1200" kern="1200" err="1">
              <a:latin typeface="+mn-lt"/>
              <a:ea typeface="Calibri"/>
              <a:cs typeface="Calibri"/>
            </a:rPr>
            <a:t>accept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that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b="1" kern="1200" err="1">
              <a:latin typeface="+mn-lt"/>
              <a:ea typeface="Calibri"/>
              <a:cs typeface="Calibri"/>
            </a:rPr>
            <a:t>change</a:t>
          </a:r>
          <a:r>
            <a:rPr lang="de-CH" sz="1200" b="1" kern="1200">
              <a:latin typeface="+mn-lt"/>
              <a:ea typeface="Calibri"/>
              <a:cs typeface="Calibri"/>
            </a:rPr>
            <a:t> </a:t>
          </a:r>
          <a:r>
            <a:rPr lang="de-CH" sz="1200" b="1" kern="1200" err="1">
              <a:latin typeface="+mn-lt"/>
              <a:ea typeface="Calibri"/>
              <a:cs typeface="Calibri"/>
            </a:rPr>
            <a:t>always</a:t>
          </a:r>
          <a:r>
            <a:rPr lang="de-CH" sz="1200" b="1" kern="1200">
              <a:latin typeface="+mn-lt"/>
              <a:ea typeface="Calibri"/>
              <a:cs typeface="Calibri"/>
            </a:rPr>
            <a:t> </a:t>
          </a:r>
          <a:r>
            <a:rPr lang="de-CH" sz="1200" b="1" kern="1200" err="1">
              <a:latin typeface="+mn-lt"/>
              <a:ea typeface="Calibri"/>
              <a:cs typeface="Calibri"/>
            </a:rPr>
            <a:t>takes</a:t>
          </a:r>
          <a:r>
            <a:rPr lang="de-CH" sz="1200" b="1" kern="1200">
              <a:latin typeface="+mn-lt"/>
              <a:ea typeface="Calibri"/>
              <a:cs typeface="Calibri"/>
            </a:rPr>
            <a:t> time</a:t>
          </a:r>
          <a:r>
            <a:rPr lang="de-CH" sz="1200" kern="1200">
              <a:latin typeface="+mn-lt"/>
              <a:ea typeface="Calibri"/>
              <a:cs typeface="Calibri"/>
            </a:rPr>
            <a:t>, </a:t>
          </a:r>
          <a:r>
            <a:rPr lang="de-CH" sz="1200" kern="1200" err="1">
              <a:latin typeface="+mn-lt"/>
              <a:ea typeface="Calibri"/>
              <a:cs typeface="Calibri"/>
            </a:rPr>
            <a:t>maybe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we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are</a:t>
          </a:r>
          <a:r>
            <a:rPr lang="de-CH" sz="1200" kern="1200">
              <a:latin typeface="+mn-lt"/>
              <a:ea typeface="Calibri"/>
              <a:cs typeface="Calibri"/>
            </a:rPr>
            <a:t> still in </a:t>
          </a:r>
          <a:r>
            <a:rPr lang="de-CH" sz="1200" kern="1200" err="1">
              <a:latin typeface="+mn-lt"/>
              <a:ea typeface="Calibri"/>
              <a:cs typeface="Calibri"/>
            </a:rPr>
            <a:t>the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middle</a:t>
          </a:r>
          <a:r>
            <a:rPr lang="de-CH" sz="1200" kern="1200">
              <a:latin typeface="+mn-lt"/>
              <a:ea typeface="Calibri"/>
              <a:cs typeface="Calibri"/>
            </a:rPr>
            <a:t> </a:t>
          </a:r>
          <a:r>
            <a:rPr lang="de-CH" sz="1200" kern="1200" err="1">
              <a:latin typeface="+mn-lt"/>
              <a:ea typeface="Calibri"/>
              <a:cs typeface="Calibri"/>
            </a:rPr>
            <a:t>somewhere</a:t>
          </a:r>
          <a:r>
            <a:rPr lang="de-CH" sz="1200" kern="1200">
              <a:latin typeface="+mn-lt"/>
              <a:ea typeface="Calibri"/>
              <a:cs typeface="Calibri"/>
            </a:rPr>
            <a:t> </a:t>
          </a:r>
          <a:endParaRPr lang="de-CH" sz="1200" kern="1200">
            <a:latin typeface="+mn-lt"/>
            <a:cs typeface="Segoe UI"/>
          </a:endParaRPr>
        </a:p>
      </dsp:txBody>
      <dsp:txXfrm>
        <a:off x="0" y="298420"/>
        <a:ext cx="8453093" cy="907200"/>
      </dsp:txXfrm>
    </dsp:sp>
    <dsp:sp modelId="{8B6AB46B-C0E3-4E98-9B41-80B56B139B81}">
      <dsp:nvSpPr>
        <dsp:cNvPr id="0" name=""/>
        <dsp:cNvSpPr/>
      </dsp:nvSpPr>
      <dsp:spPr>
        <a:xfrm>
          <a:off x="422654" y="121300"/>
          <a:ext cx="591716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err="1">
              <a:latin typeface="+mn-lt"/>
              <a:cs typeface="Segoe UI"/>
            </a:rPr>
            <a:t>What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are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the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reasons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we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see</a:t>
          </a:r>
          <a:endParaRPr lang="de-CH" sz="1200" kern="1200">
            <a:latin typeface="+mn-lt"/>
            <a:cs typeface="Segoe UI"/>
          </a:endParaRPr>
        </a:p>
      </dsp:txBody>
      <dsp:txXfrm>
        <a:off x="439947" y="138593"/>
        <a:ext cx="5882579" cy="319654"/>
      </dsp:txXfrm>
    </dsp:sp>
    <dsp:sp modelId="{603890E0-67AE-4689-810D-293C692E2833}">
      <dsp:nvSpPr>
        <dsp:cNvPr id="0" name=""/>
        <dsp:cNvSpPr/>
      </dsp:nvSpPr>
      <dsp:spPr>
        <a:xfrm>
          <a:off x="0" y="1447540"/>
          <a:ext cx="8453093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49936" rIns="65605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>
              <a:latin typeface="+mn-lt"/>
              <a:cs typeface="Segoe UI"/>
            </a:rPr>
            <a:t>More dedicated resources </a:t>
          </a:r>
          <a:r>
            <a:rPr lang="de-CH" sz="1200" kern="1200">
              <a:latin typeface="+mn-lt"/>
              <a:cs typeface="Segoe UI"/>
            </a:rPr>
            <a:t>for helping at the point where it is needed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 err="1">
              <a:latin typeface="+mn-lt"/>
              <a:cs typeface="Segoe UI"/>
            </a:rPr>
            <a:t>Rewarding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set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up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of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digitalization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processes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and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support</a:t>
          </a:r>
          <a:r>
            <a:rPr lang="de-CH" sz="1200" kern="1200">
              <a:latin typeface="+mn-lt"/>
              <a:cs typeface="Segoe UI"/>
            </a:rPr>
            <a:t> </a:t>
          </a:r>
          <a:r>
            <a:rPr lang="de-CH" sz="1200" kern="1200" err="1">
              <a:latin typeface="+mn-lt"/>
              <a:cs typeface="Segoe UI"/>
            </a:rPr>
            <a:t>from</a:t>
          </a:r>
          <a:r>
            <a:rPr lang="de-CH" sz="1200" kern="1200">
              <a:latin typeface="+mn-lt"/>
              <a:cs typeface="Segoe UI"/>
            </a:rPr>
            <a:t> a </a:t>
          </a:r>
          <a:r>
            <a:rPr lang="de-CH" sz="1200" b="1" kern="1200" err="1">
              <a:latin typeface="+mn-lt"/>
              <a:cs typeface="Segoe UI"/>
            </a:rPr>
            <a:t>strategic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management</a:t>
          </a:r>
          <a:r>
            <a:rPr lang="de-CH" sz="1200" b="1" kern="1200">
              <a:latin typeface="+mn-lt"/>
              <a:cs typeface="Segoe UI"/>
            </a:rPr>
            <a:t> </a:t>
          </a:r>
          <a:r>
            <a:rPr lang="de-CH" sz="1200" b="1" kern="1200" err="1">
              <a:latin typeface="+mn-lt"/>
              <a:cs typeface="Segoe UI"/>
            </a:rPr>
            <a:t>level</a:t>
          </a:r>
          <a:endParaRPr lang="de-CH" sz="1200" b="1" kern="1200">
            <a:latin typeface="+mn-lt"/>
            <a:cs typeface="Segoe UI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>
              <a:latin typeface="+mn-lt"/>
              <a:cs typeface="Segoe UI"/>
            </a:rPr>
            <a:t>Resolve usability issues </a:t>
          </a:r>
          <a:r>
            <a:rPr lang="de-CH" sz="1200" kern="1200">
              <a:latin typeface="+mn-lt"/>
              <a:cs typeface="Segoe UI"/>
            </a:rPr>
            <a:t>of openBIS</a:t>
          </a:r>
        </a:p>
      </dsp:txBody>
      <dsp:txXfrm>
        <a:off x="0" y="1447540"/>
        <a:ext cx="8453093" cy="907200"/>
      </dsp:txXfrm>
    </dsp:sp>
    <dsp:sp modelId="{3A69D1DC-4759-4B30-BE16-1F85D0F597AE}">
      <dsp:nvSpPr>
        <dsp:cNvPr id="0" name=""/>
        <dsp:cNvSpPr/>
      </dsp:nvSpPr>
      <dsp:spPr>
        <a:xfrm>
          <a:off x="422654" y="1270420"/>
          <a:ext cx="591716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>
              <a:latin typeface="+mn-lt"/>
              <a:cs typeface="Segoe UI"/>
            </a:rPr>
            <a:t>What would help to speed up the process</a:t>
          </a:r>
          <a:endParaRPr lang="de-CH" sz="1200" kern="1200">
            <a:latin typeface="+mn-lt"/>
          </a:endParaRPr>
        </a:p>
      </dsp:txBody>
      <dsp:txXfrm>
        <a:off x="439947" y="1287713"/>
        <a:ext cx="5882579" cy="319654"/>
      </dsp:txXfrm>
    </dsp:sp>
    <dsp:sp modelId="{5664A82B-A9FD-48CE-97DB-972C2E716F6E}">
      <dsp:nvSpPr>
        <dsp:cNvPr id="0" name=""/>
        <dsp:cNvSpPr/>
      </dsp:nvSpPr>
      <dsp:spPr>
        <a:xfrm>
          <a:off x="0" y="2596660"/>
          <a:ext cx="8453093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49936" rIns="65605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>
              <a:latin typeface="+mn-lt"/>
              <a:cs typeface="Segoe UI"/>
            </a:rPr>
            <a:t>Document more use cases </a:t>
          </a:r>
          <a:r>
            <a:rPr lang="de-CH" sz="1200" kern="1200">
              <a:latin typeface="+mn-lt"/>
              <a:cs typeface="Segoe UI"/>
            </a:rPr>
            <a:t>for the different labs &amp; research areas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>
              <a:latin typeface="+mn-lt"/>
            </a:rPr>
            <a:t>Look at a wider </a:t>
          </a:r>
          <a:r>
            <a:rPr lang="de-CH" sz="1200" b="1" kern="1200" err="1">
              <a:latin typeface="+mn-lt"/>
            </a:rPr>
            <a:t>range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of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possible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tools</a:t>
          </a:r>
          <a:r>
            <a:rPr lang="de-CH" sz="1200" kern="1200">
              <a:latin typeface="+mn-lt"/>
            </a:rPr>
            <a:t>, </a:t>
          </a:r>
          <a:r>
            <a:rPr lang="de-CH" sz="1200" kern="1200" err="1">
              <a:latin typeface="+mn-lt"/>
            </a:rPr>
            <a:t>it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may</a:t>
          </a:r>
          <a:r>
            <a:rPr lang="de-CH" sz="1200" kern="1200">
              <a:latin typeface="+mn-lt"/>
            </a:rPr>
            <a:t> not </a:t>
          </a:r>
          <a:r>
            <a:rPr lang="de-CH" sz="1200" kern="1200" err="1">
              <a:latin typeface="+mn-lt"/>
            </a:rPr>
            <a:t>need</a:t>
          </a:r>
          <a:r>
            <a:rPr lang="de-CH" sz="1200" kern="1200">
              <a:latin typeface="+mn-lt"/>
            </a:rPr>
            <a:t> a </a:t>
          </a:r>
          <a:r>
            <a:rPr lang="de-CH" sz="1200" kern="1200" err="1">
              <a:latin typeface="+mn-lt"/>
            </a:rPr>
            <a:t>one</a:t>
          </a:r>
          <a:r>
            <a:rPr lang="de-CH" sz="1200" kern="1200">
              <a:latin typeface="+mn-lt"/>
            </a:rPr>
            <a:t>-size-</a:t>
          </a:r>
          <a:r>
            <a:rPr lang="de-CH" sz="1200" kern="1200" err="1">
              <a:latin typeface="+mn-lt"/>
            </a:rPr>
            <a:t>fits</a:t>
          </a:r>
          <a:r>
            <a:rPr lang="de-CH" sz="1200" kern="1200">
              <a:latin typeface="+mn-lt"/>
            </a:rPr>
            <a:t>-all </a:t>
          </a:r>
          <a:r>
            <a:rPr lang="de-CH" sz="1200" kern="1200" err="1">
              <a:latin typeface="+mn-lt"/>
            </a:rPr>
            <a:t>solution</a:t>
          </a:r>
          <a:r>
            <a:rPr lang="de-CH" sz="1200" kern="1200">
              <a:latin typeface="+mn-lt"/>
            </a:rPr>
            <a:t>.</a:t>
          </a:r>
          <a:r>
            <a:rPr lang="de-CH" sz="1200" kern="1200">
              <a:latin typeface="+mn-lt"/>
              <a:cs typeface="Segoe UI"/>
            </a:rPr>
            <a:t> 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200" b="1" kern="1200" err="1">
              <a:latin typeface="+mn-lt"/>
            </a:rPr>
            <a:t>Continue</a:t>
          </a:r>
          <a:r>
            <a:rPr lang="de-CH" sz="1200" b="1" kern="1200">
              <a:latin typeface="+mn-lt"/>
            </a:rPr>
            <a:t> </a:t>
          </a:r>
          <a:r>
            <a:rPr lang="de-CH" sz="1200" b="1" kern="1200" err="1">
              <a:latin typeface="+mn-lt"/>
            </a:rPr>
            <a:t>work</a:t>
          </a:r>
          <a:r>
            <a:rPr lang="de-CH" sz="1200" b="1" kern="1200">
              <a:latin typeface="+mn-lt"/>
            </a:rPr>
            <a:t> </a:t>
          </a:r>
          <a:r>
            <a:rPr lang="de-CH" sz="1200" kern="1200">
              <a:latin typeface="+mn-lt"/>
            </a:rPr>
            <a:t>on </a:t>
          </a:r>
          <a:r>
            <a:rPr lang="de-CH" sz="1200" kern="1200" err="1">
              <a:latin typeface="+mn-lt"/>
            </a:rPr>
            <a:t>user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documentation</a:t>
          </a:r>
          <a:r>
            <a:rPr lang="de-CH" sz="1200" kern="1200">
              <a:latin typeface="+mn-lt"/>
            </a:rPr>
            <a:t>, </a:t>
          </a:r>
          <a:r>
            <a:rPr lang="de-CH" sz="1200" kern="1200" err="1">
              <a:latin typeface="+mn-lt"/>
            </a:rPr>
            <a:t>training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and</a:t>
          </a:r>
          <a:r>
            <a:rPr lang="de-CH" sz="1200" kern="1200">
              <a:latin typeface="+mn-lt"/>
            </a:rPr>
            <a:t> </a:t>
          </a:r>
          <a:r>
            <a:rPr lang="de-CH" sz="1200" kern="1200" err="1">
              <a:latin typeface="+mn-lt"/>
            </a:rPr>
            <a:t>support</a:t>
          </a:r>
          <a:endParaRPr lang="de-CH" sz="1200" kern="1200">
            <a:latin typeface="+mn-lt"/>
          </a:endParaRPr>
        </a:p>
      </dsp:txBody>
      <dsp:txXfrm>
        <a:off x="0" y="2596660"/>
        <a:ext cx="8453093" cy="907200"/>
      </dsp:txXfrm>
    </dsp:sp>
    <dsp:sp modelId="{E5ACA8ED-5B2B-4AE6-B95B-10F3D384DE30}">
      <dsp:nvSpPr>
        <dsp:cNvPr id="0" name=""/>
        <dsp:cNvSpPr/>
      </dsp:nvSpPr>
      <dsp:spPr>
        <a:xfrm>
          <a:off x="422654" y="2419540"/>
          <a:ext cx="591716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>
              <a:latin typeface="+mn-lt"/>
              <a:cs typeface="Segoe UI"/>
            </a:rPr>
            <a:t>What we will do in the mean time</a:t>
          </a:r>
        </a:p>
      </dsp:txBody>
      <dsp:txXfrm>
        <a:off x="439947" y="2436833"/>
        <a:ext cx="5882579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B30FD-142E-469A-8A12-3CF229AD582A}">
      <dsp:nvSpPr>
        <dsp:cNvPr id="0" name=""/>
        <dsp:cNvSpPr/>
      </dsp:nvSpPr>
      <dsp:spPr>
        <a:xfrm>
          <a:off x="0" y="258189"/>
          <a:ext cx="8453093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29108" rIns="6560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Regular office hours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Introductory Python courses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ticketing system</a:t>
          </a:r>
        </a:p>
      </dsp:txBody>
      <dsp:txXfrm>
        <a:off x="0" y="258189"/>
        <a:ext cx="8453093" cy="831600"/>
      </dsp:txXfrm>
    </dsp:sp>
    <dsp:sp modelId="{DC1FE43E-EAEE-4B06-AC45-813A48651C28}">
      <dsp:nvSpPr>
        <dsp:cNvPr id="0" name=""/>
        <dsp:cNvSpPr/>
      </dsp:nvSpPr>
      <dsp:spPr>
        <a:xfrm>
          <a:off x="422654" y="95829"/>
          <a:ext cx="5917165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Accessible help and training opportunities</a:t>
          </a:r>
          <a:endParaRPr lang="de-CH" sz="1100" b="1" kern="1200" dirty="0"/>
        </a:p>
      </dsp:txBody>
      <dsp:txXfrm>
        <a:off x="438506" y="111681"/>
        <a:ext cx="5885461" cy="293016"/>
      </dsp:txXfrm>
    </dsp:sp>
    <dsp:sp modelId="{723BBD5A-B6C8-47C9-9A30-A370E1B9F489}">
      <dsp:nvSpPr>
        <dsp:cNvPr id="0" name=""/>
        <dsp:cNvSpPr/>
      </dsp:nvSpPr>
      <dsp:spPr>
        <a:xfrm>
          <a:off x="0" y="1311550"/>
          <a:ext cx="8453093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29108" rIns="6560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 err="1"/>
            <a:t>iLog</a:t>
          </a:r>
          <a:r>
            <a:rPr lang="en-US" sz="1100" kern="1200" dirty="0"/>
            <a:t>: digital inventory logbook integrated with </a:t>
          </a:r>
          <a:r>
            <a:rPr lang="en-US" sz="1100" kern="1200" dirty="0" err="1"/>
            <a:t>openBIS</a:t>
          </a:r>
          <a:r>
            <a:rPr lang="en-US" sz="1100" kern="1200" dirty="0"/>
            <a:t>. Presented by Simone Baffelli just before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PREMISE: an ORD Project for adoption of ORD standards (</a:t>
          </a:r>
          <a:r>
            <a:rPr lang="de-CH" sz="1100" kern="1200" dirty="0">
              <a:hlinkClick xmlns:r="http://schemas.openxmlformats.org/officeDocument/2006/relationships" r:id="rId1"/>
            </a:rPr>
            <a:t>https://ord-premise.org/about/</a:t>
          </a:r>
          <a:r>
            <a:rPr lang="de-CH" sz="1100" kern="1200" dirty="0"/>
            <a:t>)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Promotion of digital inventories and how they can be set up</a:t>
          </a:r>
        </a:p>
      </dsp:txBody>
      <dsp:txXfrm>
        <a:off x="0" y="1311550"/>
        <a:ext cx="8453093" cy="831600"/>
      </dsp:txXfrm>
    </dsp:sp>
    <dsp:sp modelId="{92FF516B-D1E8-4AC2-BE1E-A5E0791D1B35}">
      <dsp:nvSpPr>
        <dsp:cNvPr id="0" name=""/>
        <dsp:cNvSpPr/>
      </dsp:nvSpPr>
      <dsp:spPr>
        <a:xfrm>
          <a:off x="422654" y="1149190"/>
          <a:ext cx="5917165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Showcasing collaborative tools and project</a:t>
          </a:r>
          <a:endParaRPr lang="en-US" sz="1100" kern="1200" dirty="0"/>
        </a:p>
      </dsp:txBody>
      <dsp:txXfrm>
        <a:off x="438506" y="1165042"/>
        <a:ext cx="5885461" cy="293016"/>
      </dsp:txXfrm>
    </dsp:sp>
    <dsp:sp modelId="{95E57E51-1503-48EB-AAA7-024F96AADADF}">
      <dsp:nvSpPr>
        <dsp:cNvPr id="0" name=""/>
        <dsp:cNvSpPr/>
      </dsp:nvSpPr>
      <dsp:spPr>
        <a:xfrm>
          <a:off x="0" y="2364910"/>
          <a:ext cx="8453093" cy="641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29108" rIns="6560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Webpage for easy sharing and as a central point of information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Teams channels for communities like </a:t>
          </a:r>
          <a:r>
            <a:rPr lang="en-US" sz="1100" kern="1200" dirty="0" err="1"/>
            <a:t>Data&amp;Software</a:t>
          </a:r>
          <a:r>
            <a:rPr lang="en-US" sz="1100" kern="1200" dirty="0"/>
            <a:t> or </a:t>
          </a:r>
          <a:r>
            <a:rPr lang="en-US" sz="1100" kern="1200" dirty="0" err="1"/>
            <a:t>openBIS</a:t>
          </a:r>
          <a:endParaRPr lang="en-US" sz="1100" kern="1200" dirty="0"/>
        </a:p>
      </dsp:txBody>
      <dsp:txXfrm>
        <a:off x="0" y="2364910"/>
        <a:ext cx="8453093" cy="641024"/>
      </dsp:txXfrm>
    </dsp:sp>
    <dsp:sp modelId="{1ED06C7B-FCA9-4F63-B802-9B44848134EF}">
      <dsp:nvSpPr>
        <dsp:cNvPr id="0" name=""/>
        <dsp:cNvSpPr/>
      </dsp:nvSpPr>
      <dsp:spPr>
        <a:xfrm>
          <a:off x="422654" y="2202550"/>
          <a:ext cx="5917165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Central spaces for communication and sharing</a:t>
          </a:r>
          <a:endParaRPr lang="en-US" sz="1100" kern="1200" dirty="0"/>
        </a:p>
      </dsp:txBody>
      <dsp:txXfrm>
        <a:off x="438506" y="2218402"/>
        <a:ext cx="5885461" cy="293016"/>
      </dsp:txXfrm>
    </dsp:sp>
    <dsp:sp modelId="{5709BE37-A6C5-43DA-99AC-061679D87151}">
      <dsp:nvSpPr>
        <dsp:cNvPr id="0" name=""/>
        <dsp:cNvSpPr/>
      </dsp:nvSpPr>
      <dsp:spPr>
        <a:xfrm>
          <a:off x="0" y="3227694"/>
          <a:ext cx="8453093" cy="641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54" tIns="229108" rIns="65605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b="1" kern="1200" dirty="0"/>
            <a:t>Developing tools and guidance for evolving needs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/>
            <a:t>A new storage-needs assessment tool and a central web interface help researchers navigate the research data life cycle.</a:t>
          </a:r>
        </a:p>
      </dsp:txBody>
      <dsp:txXfrm>
        <a:off x="0" y="3227694"/>
        <a:ext cx="8453093" cy="641024"/>
      </dsp:txXfrm>
    </dsp:sp>
    <dsp:sp modelId="{2CB5FD07-A957-4478-91FE-BCEA5EE341D2}">
      <dsp:nvSpPr>
        <dsp:cNvPr id="0" name=""/>
        <dsp:cNvSpPr/>
      </dsp:nvSpPr>
      <dsp:spPr>
        <a:xfrm>
          <a:off x="422654" y="3065335"/>
          <a:ext cx="5917165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55" tIns="0" rIns="22365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 dirty="0" err="1"/>
            <a:t>Bridging</a:t>
          </a:r>
          <a:r>
            <a:rPr lang="de-CH" sz="1100" b="1" kern="1200" dirty="0"/>
            <a:t> Knowledge Gaps</a:t>
          </a:r>
        </a:p>
      </dsp:txBody>
      <dsp:txXfrm>
        <a:off x="438506" y="3081187"/>
        <a:ext cx="5885461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174DF0-940E-DCE7-8E06-D46B42C35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07B7AB-DB11-D324-C070-15463C02F5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75A81-8BE6-48CD-A634-D7CF321A6AA0}" type="datetimeFigureOut">
              <a:rPr lang="de-CH" smtClean="0"/>
              <a:t>08.09.2025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257C8F-F9FC-2F90-DE53-198F039AB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06E785-7422-A003-7E0E-C1FA6F361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A37A-D41E-4492-8792-8E74E920E03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2891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B70D-5C08-E94B-8616-596020EA6135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6FE-7BF0-584F-B1AA-DDC75D02B3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23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Welcome </a:t>
            </a:r>
            <a:r>
              <a:rPr lang="de-CH" dirty="0" err="1"/>
              <a:t>everyone</a:t>
            </a:r>
            <a:r>
              <a:rPr lang="de-CH" dirty="0"/>
              <a:t> and </a:t>
            </a:r>
            <a:r>
              <a:rPr lang="de-CH" dirty="0" err="1"/>
              <a:t>thanks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joining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show</a:t>
            </a:r>
            <a:r>
              <a:rPr lang="de-CH" dirty="0"/>
              <a:t> an </a:t>
            </a:r>
            <a:r>
              <a:rPr lang="de-CH" dirty="0" err="1"/>
              <a:t>tell</a:t>
            </a:r>
            <a:r>
              <a:rPr lang="de-CH" dirty="0"/>
              <a:t> </a:t>
            </a:r>
            <a:r>
              <a:rPr lang="de-CH" dirty="0" err="1"/>
              <a:t>session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me.</a:t>
            </a:r>
          </a:p>
          <a:p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today</a:t>
            </a:r>
            <a:r>
              <a:rPr lang="de-CH" dirty="0"/>
              <a:t>, I </a:t>
            </a:r>
            <a:r>
              <a:rPr lang="de-CH" dirty="0" err="1"/>
              <a:t>prepared</a:t>
            </a:r>
            <a:r>
              <a:rPr lang="de-CH" dirty="0"/>
              <a:t> a </a:t>
            </a:r>
            <a:r>
              <a:rPr lang="de-CH" dirty="0" err="1"/>
              <a:t>presentation</a:t>
            </a:r>
            <a:r>
              <a:rPr lang="de-CH" dirty="0"/>
              <a:t> </a:t>
            </a:r>
            <a:r>
              <a:rPr lang="de-CH" dirty="0" err="1"/>
              <a:t>where</a:t>
            </a:r>
            <a:r>
              <a:rPr lang="de-CH" dirty="0"/>
              <a:t> I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talk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digitalisation</a:t>
            </a:r>
            <a:r>
              <a:rPr lang="de-CH" dirty="0"/>
              <a:t> in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organisation</a:t>
            </a:r>
            <a:r>
              <a:rPr lang="de-CH" dirty="0"/>
              <a:t> and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findings</a:t>
            </a:r>
            <a:r>
              <a:rPr lang="de-CH" dirty="0"/>
              <a:t> in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topic</a:t>
            </a:r>
            <a:r>
              <a:rPr lang="de-CH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59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But </a:t>
            </a:r>
            <a:r>
              <a:rPr lang="de-CH" dirty="0" err="1"/>
              <a:t>before</a:t>
            </a:r>
            <a:r>
              <a:rPr lang="de-CH" dirty="0"/>
              <a:t> I </a:t>
            </a:r>
            <a:r>
              <a:rPr lang="de-CH" dirty="0" err="1"/>
              <a:t>start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topic</a:t>
            </a:r>
            <a:r>
              <a:rPr lang="de-CH" dirty="0"/>
              <a:t> I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introduce</a:t>
            </a:r>
            <a:r>
              <a:rPr lang="de-CH" dirty="0"/>
              <a:t> a </a:t>
            </a:r>
            <a:r>
              <a:rPr lang="de-CH" dirty="0" err="1"/>
              <a:t>bit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organisation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18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And I </a:t>
            </a:r>
            <a:r>
              <a:rPr lang="de-CH" dirty="0" err="1"/>
              <a:t>work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scientific</a:t>
            </a:r>
            <a:r>
              <a:rPr lang="de-CH" dirty="0"/>
              <a:t> IT.</a:t>
            </a:r>
          </a:p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 </a:t>
            </a:r>
            <a:r>
              <a:rPr lang="de-CH" dirty="0" err="1"/>
              <a:t>relatively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group</a:t>
            </a:r>
            <a:r>
              <a:rPr lang="de-CH" dirty="0"/>
              <a:t> at </a:t>
            </a:r>
            <a:r>
              <a:rPr lang="de-CH" dirty="0" err="1"/>
              <a:t>empa</a:t>
            </a:r>
            <a:r>
              <a:rPr lang="de-CH" dirty="0"/>
              <a:t> </a:t>
            </a:r>
            <a:r>
              <a:rPr lang="de-CH" dirty="0" err="1"/>
              <a:t>tackle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challeng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bridge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gap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science</a:t>
            </a:r>
            <a:r>
              <a:rPr lang="de-CH" dirty="0"/>
              <a:t> and IT.</a:t>
            </a:r>
          </a:p>
          <a:p>
            <a:r>
              <a:rPr lang="de-CH" dirty="0"/>
              <a:t>I </a:t>
            </a:r>
            <a:r>
              <a:rPr lang="de-CH" dirty="0" err="1"/>
              <a:t>work</a:t>
            </a:r>
            <a:r>
              <a:rPr lang="de-CH" dirty="0"/>
              <a:t> in Research Data Management and I </a:t>
            </a:r>
            <a:r>
              <a:rPr lang="de-CH" dirty="0" err="1"/>
              <a:t>now</a:t>
            </a:r>
            <a:r>
              <a:rPr lang="de-CH" dirty="0"/>
              <a:t>  also </a:t>
            </a:r>
            <a:r>
              <a:rPr lang="de-CH" dirty="0" err="1"/>
              <a:t>take</a:t>
            </a:r>
            <a:r>
              <a:rPr lang="de-CH" dirty="0"/>
              <a:t> </a:t>
            </a:r>
            <a:r>
              <a:rPr lang="de-CH" dirty="0" err="1"/>
              <a:t>part</a:t>
            </a:r>
            <a:r>
              <a:rPr lang="de-CH" dirty="0"/>
              <a:t> in </a:t>
            </a:r>
            <a:r>
              <a:rPr lang="de-CH" dirty="0" err="1"/>
              <a:t>two</a:t>
            </a:r>
            <a:r>
              <a:rPr lang="de-CH" dirty="0"/>
              <a:t> ORD </a:t>
            </a:r>
            <a:r>
              <a:rPr lang="de-CH" dirty="0" err="1"/>
              <a:t>projects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involve</a:t>
            </a:r>
            <a:r>
              <a:rPr lang="de-CH" dirty="0"/>
              <a:t> Data Stewardship.</a:t>
            </a:r>
          </a:p>
          <a:p>
            <a:r>
              <a:rPr lang="de-CH" dirty="0"/>
              <a:t>Data </a:t>
            </a:r>
            <a:r>
              <a:rPr lang="de-CH" dirty="0" err="1"/>
              <a:t>stewards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,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help</a:t>
            </a:r>
            <a:r>
              <a:rPr lang="de-CH" dirty="0"/>
              <a:t> </a:t>
            </a:r>
            <a:r>
              <a:rPr lang="de-CH" dirty="0" err="1"/>
              <a:t>researchers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management</a:t>
            </a:r>
            <a:r>
              <a:rPr lang="de-CH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9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Currently</a:t>
            </a:r>
            <a:r>
              <a:rPr lang="de-CH" dirty="0"/>
              <a:t>,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management</a:t>
            </a:r>
            <a:r>
              <a:rPr lang="de-CH" dirty="0"/>
              <a:t> </a:t>
            </a:r>
            <a:r>
              <a:rPr lang="de-CH" dirty="0" err="1"/>
              <a:t>always</a:t>
            </a:r>
            <a:r>
              <a:rPr lang="de-CH" dirty="0"/>
              <a:t> </a:t>
            </a:r>
            <a:r>
              <a:rPr lang="de-CH" dirty="0" err="1"/>
              <a:t>comes</a:t>
            </a:r>
            <a:r>
              <a:rPr lang="de-CH" dirty="0"/>
              <a:t> </a:t>
            </a:r>
            <a:r>
              <a:rPr lang="de-CH" dirty="0" err="1"/>
              <a:t>along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topic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r>
              <a:rPr lang="de-CH" dirty="0"/>
              <a:t>.</a:t>
            </a:r>
          </a:p>
          <a:p>
            <a:r>
              <a:rPr lang="de-CH" dirty="0"/>
              <a:t>I </a:t>
            </a:r>
            <a:r>
              <a:rPr lang="de-CH" dirty="0" err="1"/>
              <a:t>think</a:t>
            </a:r>
            <a:r>
              <a:rPr lang="de-CH" dirty="0"/>
              <a:t>,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mostly</a:t>
            </a:r>
            <a:r>
              <a:rPr lang="de-CH" dirty="0"/>
              <a:t> </a:t>
            </a:r>
            <a:r>
              <a:rPr lang="de-CH" dirty="0" err="1"/>
              <a:t>clear</a:t>
            </a:r>
            <a:r>
              <a:rPr lang="de-CH" dirty="0"/>
              <a:t>, but still I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shortly</a:t>
            </a:r>
            <a:r>
              <a:rPr lang="de-CH" dirty="0"/>
              <a:t> </a:t>
            </a:r>
            <a:r>
              <a:rPr lang="de-CH" dirty="0" err="1"/>
              <a:t>show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topics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perspective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5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talk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also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talk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cons</a:t>
            </a:r>
            <a:r>
              <a:rPr lang="de-CH" dirty="0"/>
              <a:t>.</a:t>
            </a:r>
          </a:p>
          <a:p>
            <a:r>
              <a:rPr lang="de-CH" dirty="0"/>
              <a:t>I </a:t>
            </a:r>
            <a:r>
              <a:rPr lang="de-CH" dirty="0" err="1"/>
              <a:t>tried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identify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reasons</a:t>
            </a:r>
            <a:r>
              <a:rPr lang="de-CH" dirty="0"/>
              <a:t>,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start</a:t>
            </a:r>
            <a:r>
              <a:rPr lang="de-CH" dirty="0"/>
              <a:t> </a:t>
            </a:r>
            <a:r>
              <a:rPr lang="de-CH" dirty="0" err="1"/>
              <a:t>digitalize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away</a:t>
            </a:r>
            <a:r>
              <a:rPr lang="de-CH" dirty="0"/>
              <a:t>, </a:t>
            </a:r>
            <a:r>
              <a:rPr lang="de-CH" dirty="0" err="1"/>
              <a:t>although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seems</a:t>
            </a:r>
            <a:r>
              <a:rPr lang="de-CH" dirty="0"/>
              <a:t> such a </a:t>
            </a:r>
            <a:r>
              <a:rPr lang="de-CH" dirty="0" err="1"/>
              <a:t>good</a:t>
            </a:r>
            <a:r>
              <a:rPr lang="de-CH" dirty="0"/>
              <a:t> </a:t>
            </a:r>
            <a:r>
              <a:rPr lang="de-CH" dirty="0" err="1"/>
              <a:t>reason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.</a:t>
            </a:r>
          </a:p>
          <a:p>
            <a:r>
              <a:rPr lang="de-CH" dirty="0"/>
              <a:t>Over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years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working</a:t>
            </a:r>
            <a:r>
              <a:rPr lang="de-CH" dirty="0"/>
              <a:t> in </a:t>
            </a:r>
            <a:r>
              <a:rPr lang="de-CH" dirty="0" err="1"/>
              <a:t>research</a:t>
            </a:r>
            <a:r>
              <a:rPr lang="de-CH" dirty="0"/>
              <a:t>, </a:t>
            </a:r>
            <a:r>
              <a:rPr lang="de-CH" dirty="0" err="1"/>
              <a:t>talking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researchers</a:t>
            </a:r>
            <a:r>
              <a:rPr lang="de-CH" dirty="0"/>
              <a:t>, </a:t>
            </a:r>
            <a:r>
              <a:rPr lang="de-CH" dirty="0" err="1"/>
              <a:t>surveys</a:t>
            </a:r>
            <a:r>
              <a:rPr lang="de-CH" dirty="0"/>
              <a:t> in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organisation</a:t>
            </a:r>
            <a:r>
              <a:rPr lang="de-CH" dirty="0"/>
              <a:t> I </a:t>
            </a:r>
            <a:r>
              <a:rPr lang="de-CH" dirty="0" err="1"/>
              <a:t>came</a:t>
            </a:r>
            <a:r>
              <a:rPr lang="de-CH" dirty="0"/>
              <a:t>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list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maybe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not </a:t>
            </a:r>
            <a:r>
              <a:rPr lang="de-CH" dirty="0" err="1"/>
              <a:t>complete</a:t>
            </a:r>
            <a:r>
              <a:rPr lang="de-CH" dirty="0"/>
              <a:t> </a:t>
            </a:r>
            <a:r>
              <a:rPr lang="de-CH" dirty="0" err="1"/>
              <a:t>yet</a:t>
            </a:r>
            <a:r>
              <a:rPr lang="de-CH" dirty="0"/>
              <a:t>.</a:t>
            </a:r>
          </a:p>
          <a:p>
            <a:r>
              <a:rPr lang="de-CH" dirty="0"/>
              <a:t>I </a:t>
            </a:r>
            <a:r>
              <a:rPr lang="de-CH" dirty="0" err="1"/>
              <a:t>see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following</a:t>
            </a:r>
            <a:r>
              <a:rPr lang="de-CH" dirty="0"/>
              <a:t> </a:t>
            </a:r>
            <a:r>
              <a:rPr lang="de-CH" dirty="0" err="1"/>
              <a:t>points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reasons</a:t>
            </a:r>
            <a:r>
              <a:rPr lang="de-CH" dirty="0"/>
              <a:t>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digital.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92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To</a:t>
            </a:r>
            <a:r>
              <a:rPr lang="de-CH" dirty="0"/>
              <a:t> support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digitalisation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tools</a:t>
            </a:r>
            <a:r>
              <a:rPr lang="de-CH" dirty="0"/>
              <a:t>.</a:t>
            </a:r>
          </a:p>
          <a:p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and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started</a:t>
            </a:r>
            <a:r>
              <a:rPr lang="de-CH" dirty="0"/>
              <a:t> </a:t>
            </a:r>
            <a:r>
              <a:rPr lang="de-CH" dirty="0" err="1"/>
              <a:t>introducing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several</a:t>
            </a:r>
            <a:r>
              <a:rPr lang="de-CH" dirty="0"/>
              <a:t> </a:t>
            </a:r>
            <a:r>
              <a:rPr lang="de-CH" dirty="0" err="1"/>
              <a:t>years</a:t>
            </a:r>
            <a:r>
              <a:rPr lang="de-CH" dirty="0"/>
              <a:t> </a:t>
            </a:r>
            <a:r>
              <a:rPr lang="de-CH" dirty="0" err="1"/>
              <a:t>ago</a:t>
            </a:r>
            <a:r>
              <a:rPr lang="de-CH" dirty="0"/>
              <a:t>.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following</a:t>
            </a:r>
            <a:r>
              <a:rPr lang="de-CH" dirty="0"/>
              <a:t> </a:t>
            </a:r>
            <a:r>
              <a:rPr lang="de-CH" dirty="0" err="1"/>
              <a:t>slides</a:t>
            </a:r>
            <a:r>
              <a:rPr lang="de-CH" dirty="0"/>
              <a:t> I will </a:t>
            </a:r>
            <a:r>
              <a:rPr lang="de-CH" dirty="0" err="1"/>
              <a:t>talk</a:t>
            </a:r>
            <a:r>
              <a:rPr lang="de-CH" dirty="0"/>
              <a:t> a </a:t>
            </a:r>
            <a:r>
              <a:rPr lang="de-CH" dirty="0" err="1"/>
              <a:t>bit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introduction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software</a:t>
            </a:r>
            <a:r>
              <a:rPr lang="de-CH" dirty="0"/>
              <a:t> in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organisation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happening</a:t>
            </a:r>
            <a:r>
              <a:rPr lang="de-CH" dirty="0"/>
              <a:t> and also </a:t>
            </a:r>
            <a:r>
              <a:rPr lang="de-CH" dirty="0" err="1"/>
              <a:t>as</a:t>
            </a:r>
            <a:r>
              <a:rPr lang="de-CH" dirty="0"/>
              <a:t> an </a:t>
            </a:r>
            <a:r>
              <a:rPr lang="de-CH" dirty="0" err="1"/>
              <a:t>showcase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digitalisation</a:t>
            </a:r>
            <a:r>
              <a:rPr lang="de-CH" dirty="0"/>
              <a:t> </a:t>
            </a:r>
            <a:r>
              <a:rPr lang="de-CH" dirty="0" err="1"/>
              <a:t>topics</a:t>
            </a:r>
            <a:r>
              <a:rPr lang="de-CH" dirty="0"/>
              <a:t>.</a:t>
            </a:r>
          </a:p>
          <a:p>
            <a:r>
              <a:rPr lang="de-CH" dirty="0"/>
              <a:t>In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know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</a:t>
            </a:r>
            <a:r>
              <a:rPr lang="de-CH" dirty="0" err="1"/>
              <a:t>does</a:t>
            </a:r>
            <a:r>
              <a:rPr lang="de-CH" dirty="0"/>
              <a:t>: </a:t>
            </a:r>
            <a:r>
              <a:rPr lang="de-CH" dirty="0" err="1"/>
              <a:t>it’s</a:t>
            </a:r>
            <a:r>
              <a:rPr lang="de-CH" dirty="0"/>
              <a:t> a </a:t>
            </a:r>
            <a:r>
              <a:rPr lang="de-CH" dirty="0" err="1"/>
              <a:t>software</a:t>
            </a:r>
            <a:r>
              <a:rPr lang="de-CH" dirty="0"/>
              <a:t> </a:t>
            </a:r>
            <a:r>
              <a:rPr lang="de-CH" dirty="0" err="1"/>
              <a:t>developed</a:t>
            </a:r>
            <a:r>
              <a:rPr lang="de-CH" dirty="0"/>
              <a:t> in ETH Scientific IT Services and </a:t>
            </a:r>
            <a:r>
              <a:rPr lang="de-CH" dirty="0" err="1"/>
              <a:t>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points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it.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6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introduction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at Empa happend </a:t>
            </a:r>
            <a:r>
              <a:rPr lang="de-CH" dirty="0" err="1"/>
              <a:t>already</a:t>
            </a:r>
            <a:r>
              <a:rPr lang="de-CH" dirty="0"/>
              <a:t> 6 </a:t>
            </a:r>
            <a:r>
              <a:rPr lang="de-CH" dirty="0" err="1"/>
              <a:t>years</a:t>
            </a:r>
            <a:r>
              <a:rPr lang="de-CH" dirty="0"/>
              <a:t> </a:t>
            </a:r>
            <a:r>
              <a:rPr lang="de-CH" dirty="0" err="1"/>
              <a:t>ago</a:t>
            </a:r>
            <a:r>
              <a:rPr lang="de-CH" dirty="0"/>
              <a:t>.</a:t>
            </a:r>
          </a:p>
          <a:p>
            <a:r>
              <a:rPr lang="de-CH" dirty="0"/>
              <a:t>- First </a:t>
            </a:r>
            <a:r>
              <a:rPr lang="de-CH" dirty="0" err="1"/>
              <a:t>there</a:t>
            </a:r>
            <a:r>
              <a:rPr lang="de-CH" dirty="0"/>
              <a:t> was a </a:t>
            </a:r>
            <a:r>
              <a:rPr lang="de-CH" dirty="0" err="1"/>
              <a:t>piloting</a:t>
            </a:r>
            <a:r>
              <a:rPr lang="de-CH" dirty="0"/>
              <a:t> </a:t>
            </a:r>
            <a:r>
              <a:rPr lang="de-CH" dirty="0" err="1"/>
              <a:t>phase</a:t>
            </a:r>
            <a:endParaRPr lang="de-CH" dirty="0"/>
          </a:p>
          <a:p>
            <a:r>
              <a:rPr lang="de-CH" dirty="0"/>
              <a:t>- Roll out </a:t>
            </a:r>
            <a:r>
              <a:rPr lang="de-CH" dirty="0" err="1"/>
              <a:t>for</a:t>
            </a:r>
            <a:r>
              <a:rPr lang="de-CH" dirty="0"/>
              <a:t> 2 </a:t>
            </a:r>
            <a:r>
              <a:rPr lang="de-CH" dirty="0" err="1"/>
              <a:t>years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end </a:t>
            </a:r>
            <a:r>
              <a:rPr lang="de-CH" dirty="0" err="1"/>
              <a:t>every</a:t>
            </a:r>
            <a:r>
              <a:rPr lang="de-CH" dirty="0"/>
              <a:t>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got</a:t>
            </a:r>
            <a:r>
              <a:rPr lang="de-CH" dirty="0"/>
              <a:t> </a:t>
            </a:r>
            <a:r>
              <a:rPr lang="de-CH" dirty="0" err="1"/>
              <a:t>access</a:t>
            </a:r>
            <a:r>
              <a:rPr lang="de-CH" dirty="0"/>
              <a:t> and an </a:t>
            </a:r>
            <a:r>
              <a:rPr lang="de-CH" dirty="0" err="1"/>
              <a:t>introductory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software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Further 2 </a:t>
            </a:r>
            <a:r>
              <a:rPr lang="de-CH" dirty="0" err="1"/>
              <a:t>years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had</a:t>
            </a:r>
            <a:r>
              <a:rPr lang="de-CH" dirty="0"/>
              <a:t> a separate </a:t>
            </a:r>
            <a:r>
              <a:rPr lang="de-CH" dirty="0" err="1"/>
              <a:t>development</a:t>
            </a:r>
            <a:r>
              <a:rPr lang="de-CH" dirty="0"/>
              <a:t> </a:t>
            </a:r>
            <a:r>
              <a:rPr lang="de-CH" dirty="0" err="1"/>
              <a:t>contract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ETH SIS,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improve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usability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users</a:t>
            </a:r>
            <a:r>
              <a:rPr lang="de-CH" dirty="0"/>
              <a:t> </a:t>
            </a:r>
          </a:p>
          <a:p>
            <a:pPr marL="628650" lvl="1" indent="-171450">
              <a:buFontTx/>
              <a:buChar char="-"/>
            </a:pPr>
            <a:r>
              <a:rPr lang="de-CH" dirty="0"/>
              <a:t>(</a:t>
            </a:r>
            <a:r>
              <a:rPr lang="de-CH" dirty="0" err="1"/>
              <a:t>example</a:t>
            </a:r>
            <a:r>
              <a:rPr lang="de-CH" dirty="0"/>
              <a:t>: QR </a:t>
            </a:r>
            <a:r>
              <a:rPr lang="de-CH" dirty="0" err="1"/>
              <a:t>codes</a:t>
            </a:r>
            <a:r>
              <a:rPr lang="de-CH" dirty="0"/>
              <a:t> and Barcodes </a:t>
            </a:r>
            <a:r>
              <a:rPr lang="de-CH" dirty="0" err="1"/>
              <a:t>usability</a:t>
            </a:r>
            <a:r>
              <a:rPr lang="de-CH" dirty="0"/>
              <a:t> </a:t>
            </a:r>
            <a:r>
              <a:rPr lang="de-CH" dirty="0" err="1"/>
              <a:t>improvement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improval</a:t>
            </a:r>
            <a:r>
              <a:rPr lang="de-CH" dirty="0"/>
              <a:t> </a:t>
            </a:r>
            <a:r>
              <a:rPr lang="de-CH" dirty="0" err="1"/>
              <a:t>export</a:t>
            </a:r>
            <a:r>
              <a:rPr lang="de-CH" dirty="0"/>
              <a:t>/ </a:t>
            </a:r>
            <a:r>
              <a:rPr lang="de-CH" dirty="0" err="1"/>
              <a:t>import</a:t>
            </a:r>
            <a:r>
              <a:rPr lang="de-CH" dirty="0"/>
              <a:t> </a:t>
            </a:r>
            <a:r>
              <a:rPr lang="de-CH" dirty="0" err="1"/>
              <a:t>function</a:t>
            </a:r>
            <a:r>
              <a:rPr lang="de-CH" dirty="0"/>
              <a:t>) </a:t>
            </a:r>
          </a:p>
          <a:p>
            <a:pPr marL="628650" lvl="1" indent="-171450">
              <a:buFontTx/>
              <a:buChar char="-"/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continued</a:t>
            </a:r>
            <a:r>
              <a:rPr lang="de-CH" dirty="0"/>
              <a:t> </a:t>
            </a:r>
            <a:r>
              <a:rPr lang="de-CH" dirty="0" err="1"/>
              <a:t>introducing</a:t>
            </a:r>
            <a:r>
              <a:rPr lang="de-CH" dirty="0"/>
              <a:t> </a:t>
            </a:r>
            <a:r>
              <a:rPr lang="de-CH" dirty="0" err="1"/>
              <a:t>smaller</a:t>
            </a:r>
            <a:r>
              <a:rPr lang="de-CH" dirty="0"/>
              <a:t> </a:t>
            </a:r>
            <a:r>
              <a:rPr lang="de-CH" dirty="0" err="1"/>
              <a:t>collaborations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labs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integration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in experimental </a:t>
            </a:r>
            <a:r>
              <a:rPr lang="de-CH" dirty="0" err="1"/>
              <a:t>workflows</a:t>
            </a:r>
            <a:endParaRPr lang="de-CH" dirty="0"/>
          </a:p>
          <a:p>
            <a:pPr marL="171450" lvl="0" indent="-171450">
              <a:buFontTx/>
              <a:buChar char="-"/>
            </a:pPr>
            <a:r>
              <a:rPr lang="de-CH" dirty="0"/>
              <a:t>But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now</a:t>
            </a:r>
            <a:r>
              <a:rPr lang="de-CH" dirty="0"/>
              <a:t>, still not a </a:t>
            </a:r>
            <a:r>
              <a:rPr lang="de-CH" dirty="0" err="1"/>
              <a:t>lot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started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and </a:t>
            </a:r>
            <a:r>
              <a:rPr lang="de-CH" dirty="0" err="1"/>
              <a:t>everything</a:t>
            </a:r>
            <a:r>
              <a:rPr lang="de-CH" dirty="0"/>
              <a:t> </a:t>
            </a:r>
            <a:r>
              <a:rPr lang="de-CH" dirty="0" err="1"/>
              <a:t>took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time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expected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beginning</a:t>
            </a:r>
            <a:r>
              <a:rPr lang="de-CH" dirty="0"/>
              <a:t>. But </a:t>
            </a:r>
            <a:r>
              <a:rPr lang="de-CH" dirty="0" err="1"/>
              <a:t>slowly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users</a:t>
            </a:r>
            <a:r>
              <a:rPr lang="de-CH" dirty="0"/>
              <a:t> and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cases</a:t>
            </a:r>
            <a:r>
              <a:rPr lang="de-CH" dirty="0"/>
              <a:t> </a:t>
            </a:r>
            <a:r>
              <a:rPr lang="de-CH" dirty="0" err="1"/>
              <a:t>arise</a:t>
            </a:r>
            <a:r>
              <a:rPr lang="de-CH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22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3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F47D4A5-16F5-7E5D-B08B-79755E33364B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rgbClr val="BE0000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421189"/>
            <a:ext cx="4058158" cy="198782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5 September 2023 </a:t>
            </a:r>
            <a:r>
              <a:rPr lang="de-DE"/>
              <a:t>–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presenting</a:t>
            </a:r>
            <a:r>
              <a:rPr lang="de-DE"/>
              <a:t> </a:t>
            </a:r>
            <a:r>
              <a:rPr lang="de-DE" err="1"/>
              <a:t>person</a:t>
            </a:r>
            <a:endParaRPr lang="de-DE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6874141-5790-69FB-EBED-CB244A6329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0439" y="767320"/>
            <a:ext cx="4133755" cy="4388374"/>
          </a:xfrm>
          <a:custGeom>
            <a:avLst/>
            <a:gdLst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4113213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3581198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23261"/>
              <a:gd name="connsiteY0" fmla="*/ 0 h 4378325"/>
              <a:gd name="connsiteX1" fmla="*/ 4123261 w 4123261"/>
              <a:gd name="connsiteY1" fmla="*/ 0 h 4378325"/>
              <a:gd name="connsiteX2" fmla="*/ 3591246 w 4123261"/>
              <a:gd name="connsiteY2" fmla="*/ 4378325 h 4378325"/>
              <a:gd name="connsiteX3" fmla="*/ 10048 w 4123261"/>
              <a:gd name="connsiteY3" fmla="*/ 4378325 h 4378325"/>
              <a:gd name="connsiteX4" fmla="*/ 0 w 4123261"/>
              <a:gd name="connsiteY4" fmla="*/ 0 h 4378325"/>
              <a:gd name="connsiteX0" fmla="*/ 5633 w 4128894"/>
              <a:gd name="connsiteY0" fmla="*/ 0 h 4378325"/>
              <a:gd name="connsiteX1" fmla="*/ 4128894 w 4128894"/>
              <a:gd name="connsiteY1" fmla="*/ 0 h 4378325"/>
              <a:gd name="connsiteX2" fmla="*/ 3596879 w 4128894"/>
              <a:gd name="connsiteY2" fmla="*/ 4378325 h 4378325"/>
              <a:gd name="connsiteX3" fmla="*/ 608 w 4128894"/>
              <a:gd name="connsiteY3" fmla="*/ 4378325 h 4378325"/>
              <a:gd name="connsiteX4" fmla="*/ 5633 w 4128894"/>
              <a:gd name="connsiteY4" fmla="*/ 0 h 4378325"/>
              <a:gd name="connsiteX0" fmla="*/ 10494 w 4133755"/>
              <a:gd name="connsiteY0" fmla="*/ 0 h 4388373"/>
              <a:gd name="connsiteX1" fmla="*/ 4133755 w 4133755"/>
              <a:gd name="connsiteY1" fmla="*/ 0 h 4388373"/>
              <a:gd name="connsiteX2" fmla="*/ 3601740 w 4133755"/>
              <a:gd name="connsiteY2" fmla="*/ 4378325 h 4388373"/>
              <a:gd name="connsiteX3" fmla="*/ 445 w 4133755"/>
              <a:gd name="connsiteY3" fmla="*/ 4388373 h 4388373"/>
              <a:gd name="connsiteX4" fmla="*/ 10494 w 4133755"/>
              <a:gd name="connsiteY4" fmla="*/ 0 h 4388373"/>
              <a:gd name="connsiteX0" fmla="*/ 10494 w 4133755"/>
              <a:gd name="connsiteY0" fmla="*/ 0 h 4388374"/>
              <a:gd name="connsiteX1" fmla="*/ 4133755 w 4133755"/>
              <a:gd name="connsiteY1" fmla="*/ 0 h 4388374"/>
              <a:gd name="connsiteX2" fmla="*/ 3601740 w 4133755"/>
              <a:gd name="connsiteY2" fmla="*/ 4388374 h 4388374"/>
              <a:gd name="connsiteX3" fmla="*/ 445 w 4133755"/>
              <a:gd name="connsiteY3" fmla="*/ 4388373 h 4388374"/>
              <a:gd name="connsiteX4" fmla="*/ 10494 w 4133755"/>
              <a:gd name="connsiteY4" fmla="*/ 0 h 43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755" h="4388374">
                <a:moveTo>
                  <a:pt x="10494" y="0"/>
                </a:moveTo>
                <a:lnTo>
                  <a:pt x="4133755" y="0"/>
                </a:lnTo>
                <a:lnTo>
                  <a:pt x="3601740" y="4388374"/>
                </a:lnTo>
                <a:lnTo>
                  <a:pt x="445" y="4388373"/>
                </a:lnTo>
                <a:cubicBezTo>
                  <a:pt x="-2904" y="2928931"/>
                  <a:pt x="13843" y="1459442"/>
                  <a:pt x="10494" y="0"/>
                </a:cubicBezTo>
                <a:close/>
              </a:path>
            </a:pathLst>
          </a:cu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812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2D1821-8EF3-15FF-D323-619B14FC4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570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video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1EF71CB-E914-197B-6360-4CB5E25CA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925236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4860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5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99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293" y="1719263"/>
            <a:ext cx="3909132" cy="2252207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45458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61424 w 3907359"/>
              <a:gd name="connsiteY3" fmla="*/ 2236304 h 2236304"/>
              <a:gd name="connsiteX4" fmla="*/ 0 w 3907359"/>
              <a:gd name="connsiteY4" fmla="*/ 2230818 h 2236304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93229 w 3907359"/>
              <a:gd name="connsiteY3" fmla="*/ 2236304 h 2236304"/>
              <a:gd name="connsiteX4" fmla="*/ 0 w 3907359"/>
              <a:gd name="connsiteY4" fmla="*/ 2230818 h 2236304"/>
              <a:gd name="connsiteX0" fmla="*/ 0 w 3909132"/>
              <a:gd name="connsiteY0" fmla="*/ 2230818 h 2252207"/>
              <a:gd name="connsiteX1" fmla="*/ 45458 w 3909132"/>
              <a:gd name="connsiteY1" fmla="*/ 77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  <a:gd name="connsiteX0" fmla="*/ 0 w 3909132"/>
              <a:gd name="connsiteY0" fmla="*/ 2230818 h 2252207"/>
              <a:gd name="connsiteX1" fmla="*/ 5701 w 3909132"/>
              <a:gd name="connsiteY1" fmla="*/ 8029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132" h="2252207">
                <a:moveTo>
                  <a:pt x="0" y="2230818"/>
                </a:moveTo>
                <a:cubicBezTo>
                  <a:pt x="1900" y="1489888"/>
                  <a:pt x="3801" y="748959"/>
                  <a:pt x="5701" y="8029"/>
                </a:cubicBezTo>
                <a:lnTo>
                  <a:pt x="3907359" y="0"/>
                </a:lnTo>
                <a:lnTo>
                  <a:pt x="3909132" y="2252207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7196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EB5EFFC4-1AD9-90BA-DE0B-86F9599914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2942" y="1719263"/>
            <a:ext cx="3932986" cy="2236303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5701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25035"/>
              <a:gd name="connsiteY0" fmla="*/ 2230818 h 2252206"/>
              <a:gd name="connsiteX1" fmla="*/ 5701 w 3925035"/>
              <a:gd name="connsiteY1" fmla="*/ 77 h 2252206"/>
              <a:gd name="connsiteX2" fmla="*/ 3907359 w 3925035"/>
              <a:gd name="connsiteY2" fmla="*/ 0 h 2252206"/>
              <a:gd name="connsiteX3" fmla="*/ 3925035 w 3925035"/>
              <a:gd name="connsiteY3" fmla="*/ 2252206 h 2252206"/>
              <a:gd name="connsiteX4" fmla="*/ 0 w 3925035"/>
              <a:gd name="connsiteY4" fmla="*/ 2230818 h 2252206"/>
              <a:gd name="connsiteX0" fmla="*/ 0 w 3932986"/>
              <a:gd name="connsiteY0" fmla="*/ 2230818 h 2236303"/>
              <a:gd name="connsiteX1" fmla="*/ 5701 w 3932986"/>
              <a:gd name="connsiteY1" fmla="*/ 77 h 2236303"/>
              <a:gd name="connsiteX2" fmla="*/ 3907359 w 3932986"/>
              <a:gd name="connsiteY2" fmla="*/ 0 h 2236303"/>
              <a:gd name="connsiteX3" fmla="*/ 3932986 w 3932986"/>
              <a:gd name="connsiteY3" fmla="*/ 2236303 h 2236303"/>
              <a:gd name="connsiteX4" fmla="*/ 0 w 3932986"/>
              <a:gd name="connsiteY4" fmla="*/ 2230818 h 223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986" h="2236303">
                <a:moveTo>
                  <a:pt x="0" y="2230818"/>
                </a:moveTo>
                <a:cubicBezTo>
                  <a:pt x="1900" y="1487238"/>
                  <a:pt x="3801" y="743657"/>
                  <a:pt x="5701" y="77"/>
                </a:cubicBezTo>
                <a:lnTo>
                  <a:pt x="3907359" y="0"/>
                </a:lnTo>
                <a:lnTo>
                  <a:pt x="3932986" y="2236303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875BD0-391F-2E9A-C1ED-D05A2A713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757518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30EF0E9D-3E41-96A1-5523-8CFF11853BD3}"/>
              </a:ext>
            </a:extLst>
          </p:cNvPr>
          <p:cNvSpPr/>
          <p:nvPr userDrawn="1"/>
        </p:nvSpPr>
        <p:spPr>
          <a:xfrm>
            <a:off x="399650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650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705" y="1726577"/>
            <a:ext cx="2517867" cy="22296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478E42A3-FB92-B9B7-0F43-3EE6AD0093C1}"/>
              </a:ext>
            </a:extLst>
          </p:cNvPr>
          <p:cNvSpPr/>
          <p:nvPr userDrawn="1"/>
        </p:nvSpPr>
        <p:spPr>
          <a:xfrm>
            <a:off x="3194057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1CFCB62-8B4F-7571-3B43-164566CD1C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4057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D6028FF9-28F8-8705-903F-DE5CE21396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4179" y="1726578"/>
            <a:ext cx="2511800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7DD19DC7-6D8D-A61F-6791-ECF830D822D6}"/>
              </a:ext>
            </a:extLst>
          </p:cNvPr>
          <p:cNvSpPr/>
          <p:nvPr userDrawn="1"/>
        </p:nvSpPr>
        <p:spPr>
          <a:xfrm>
            <a:off x="5973833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16E8CFC-D84A-7AE8-11C6-01133B9E7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3833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4" name="Bildplatzhalter 14">
            <a:extLst>
              <a:ext uri="{FF2B5EF4-FFF2-40B4-BE49-F238E27FC236}">
                <a16:creationId xmlns:a16="http://schemas.microsoft.com/office/drawing/2014/main" id="{FCD1EC4B-F27F-E095-9FC9-084F5CF44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3955" y="1726578"/>
            <a:ext cx="2484829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C501E81-5CE6-E216-24BA-7B6F54EAC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920177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37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C133B6D0-D5FF-2456-DBB0-EB1A3866B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264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998E2BCB-F569-05E4-1B63-30D92DD85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3860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62" name="Rechteck 19">
            <a:extLst>
              <a:ext uri="{FF2B5EF4-FFF2-40B4-BE49-F238E27FC236}">
                <a16:creationId xmlns:a16="http://schemas.microsoft.com/office/drawing/2014/main" id="{82D50EB1-B7A5-9EEB-DD1C-F895B3373D70}"/>
              </a:ext>
            </a:extLst>
          </p:cNvPr>
          <p:cNvSpPr/>
          <p:nvPr userDrawn="1"/>
        </p:nvSpPr>
        <p:spPr>
          <a:xfrm>
            <a:off x="410573" y="2140167"/>
            <a:ext cx="1922163" cy="1243355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Bildplatzhalter 14">
            <a:extLst>
              <a:ext uri="{FF2B5EF4-FFF2-40B4-BE49-F238E27FC236}">
                <a16:creationId xmlns:a16="http://schemas.microsoft.com/office/drawing/2014/main" id="{A5F614DB-B9E0-3634-3FF2-9EF5F091D8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417" y="2094499"/>
            <a:ext cx="1922163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2" name="Rechteck 19">
            <a:extLst>
              <a:ext uri="{FF2B5EF4-FFF2-40B4-BE49-F238E27FC236}">
                <a16:creationId xmlns:a16="http://schemas.microsoft.com/office/drawing/2014/main" id="{A29D81E8-119E-B8A6-3FFA-D6B7ADD9EF78}"/>
              </a:ext>
            </a:extLst>
          </p:cNvPr>
          <p:cNvSpPr/>
          <p:nvPr userDrawn="1"/>
        </p:nvSpPr>
        <p:spPr>
          <a:xfrm>
            <a:off x="2474505" y="2140167"/>
            <a:ext cx="19056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Bildplatzhalter 14">
            <a:extLst>
              <a:ext uri="{FF2B5EF4-FFF2-40B4-BE49-F238E27FC236}">
                <a16:creationId xmlns:a16="http://schemas.microsoft.com/office/drawing/2014/main" id="{3FE453D8-633C-1CDD-B46D-3F426A0250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50348" y="2094499"/>
            <a:ext cx="190568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4" name="Rechteck 19">
            <a:extLst>
              <a:ext uri="{FF2B5EF4-FFF2-40B4-BE49-F238E27FC236}">
                <a16:creationId xmlns:a16="http://schemas.microsoft.com/office/drawing/2014/main" id="{6E4BBF06-3519-DDA0-BA59-05329AA272CF}"/>
              </a:ext>
            </a:extLst>
          </p:cNvPr>
          <p:cNvSpPr/>
          <p:nvPr userDrawn="1"/>
        </p:nvSpPr>
        <p:spPr>
          <a:xfrm>
            <a:off x="4521961" y="2140167"/>
            <a:ext cx="19281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Bildplatzhalter 14">
            <a:extLst>
              <a:ext uri="{FF2B5EF4-FFF2-40B4-BE49-F238E27FC236}">
                <a16:creationId xmlns:a16="http://schemas.microsoft.com/office/drawing/2014/main" id="{F3B846A8-F115-3331-FA44-7908C32236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804" y="2094499"/>
            <a:ext cx="191826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6" name="Rechteck 19">
            <a:extLst>
              <a:ext uri="{FF2B5EF4-FFF2-40B4-BE49-F238E27FC236}">
                <a16:creationId xmlns:a16="http://schemas.microsoft.com/office/drawing/2014/main" id="{7F74CAB6-EE8F-0D5F-F80C-AA432C5132B5}"/>
              </a:ext>
            </a:extLst>
          </p:cNvPr>
          <p:cNvSpPr/>
          <p:nvPr userDrawn="1"/>
        </p:nvSpPr>
        <p:spPr>
          <a:xfrm>
            <a:off x="6581466" y="2140167"/>
            <a:ext cx="1922163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Bildplatzhalter 14">
            <a:extLst>
              <a:ext uri="{FF2B5EF4-FFF2-40B4-BE49-F238E27FC236}">
                <a16:creationId xmlns:a16="http://schemas.microsoft.com/office/drawing/2014/main" id="{A7536D62-2D1A-B106-A0B2-342697A550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7310" y="2094499"/>
            <a:ext cx="1911712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0" name="Textplatzhalter 11">
            <a:extLst>
              <a:ext uri="{FF2B5EF4-FFF2-40B4-BE49-F238E27FC236}">
                <a16:creationId xmlns:a16="http://schemas.microsoft.com/office/drawing/2014/main" id="{4EB8D87F-47D5-3FBB-4021-C255F3608D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1666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81" name="Textplatzhalter 11">
            <a:extLst>
              <a:ext uri="{FF2B5EF4-FFF2-40B4-BE49-F238E27FC236}">
                <a16:creationId xmlns:a16="http://schemas.microsoft.com/office/drawing/2014/main" id="{2476D2AC-9F1E-4B3C-0B61-5F413108F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5598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83" name="Textplatzhalter 11">
            <a:extLst>
              <a:ext uri="{FF2B5EF4-FFF2-40B4-BE49-F238E27FC236}">
                <a16:creationId xmlns:a16="http://schemas.microsoft.com/office/drawing/2014/main" id="{5FAB60BF-471F-9197-5FE0-43F286FE0B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65443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84" name="Textplatzhalter 11">
            <a:extLst>
              <a:ext uri="{FF2B5EF4-FFF2-40B4-BE49-F238E27FC236}">
                <a16:creationId xmlns:a16="http://schemas.microsoft.com/office/drawing/2014/main" id="{445C3C0D-03BC-5DF8-CF73-378BF12B20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24149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85" name="Textplatzhalter 11">
            <a:extLst>
              <a:ext uri="{FF2B5EF4-FFF2-40B4-BE49-F238E27FC236}">
                <a16:creationId xmlns:a16="http://schemas.microsoft.com/office/drawing/2014/main" id="{621B628F-BA05-D04F-28ED-565B7D9921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7630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BFA13-6E35-9B2F-1597-1EE18FA45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884924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1010x1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DF1220F-A839-A315-D73A-BE4C87B949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8706" y="1"/>
            <a:ext cx="4831390" cy="5149438"/>
          </a:xfrm>
          <a:custGeom>
            <a:avLst/>
            <a:gdLst>
              <a:gd name="connsiteX0" fmla="*/ 0 w 4169708"/>
              <a:gd name="connsiteY0" fmla="*/ 5143500 h 5143500"/>
              <a:gd name="connsiteX1" fmla="*/ 1042427 w 4169708"/>
              <a:gd name="connsiteY1" fmla="*/ 0 h 5143500"/>
              <a:gd name="connsiteX2" fmla="*/ 4169708 w 4169708"/>
              <a:gd name="connsiteY2" fmla="*/ 0 h 5143500"/>
              <a:gd name="connsiteX3" fmla="*/ 3127281 w 4169708"/>
              <a:gd name="connsiteY3" fmla="*/ 5143500 h 5143500"/>
              <a:gd name="connsiteX4" fmla="*/ 0 w 4169708"/>
              <a:gd name="connsiteY4" fmla="*/ 5143500 h 5143500"/>
              <a:gd name="connsiteX0" fmla="*/ 0 w 4799100"/>
              <a:gd name="connsiteY0" fmla="*/ 5149438 h 5149438"/>
              <a:gd name="connsiteX1" fmla="*/ 1671819 w 4799100"/>
              <a:gd name="connsiteY1" fmla="*/ 0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799100"/>
              <a:gd name="connsiteY0" fmla="*/ 5149438 h 5149438"/>
              <a:gd name="connsiteX1" fmla="*/ 620853 w 4799100"/>
              <a:gd name="connsiteY1" fmla="*/ 17813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17813 h 5149438"/>
              <a:gd name="connsiteX2" fmla="*/ 4799100 w 4831390"/>
              <a:gd name="connsiteY2" fmla="*/ 0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  <a:gd name="connsiteX0" fmla="*/ 0 w 4834726"/>
              <a:gd name="connsiteY0" fmla="*/ 5143500 h 5143500"/>
              <a:gd name="connsiteX1" fmla="*/ 620853 w 4834726"/>
              <a:gd name="connsiteY1" fmla="*/ 11875 h 5143500"/>
              <a:gd name="connsiteX2" fmla="*/ 4834726 w 4834726"/>
              <a:gd name="connsiteY2" fmla="*/ 0 h 5143500"/>
              <a:gd name="connsiteX3" fmla="*/ 4831390 w 4834726"/>
              <a:gd name="connsiteY3" fmla="*/ 5143499 h 5143500"/>
              <a:gd name="connsiteX4" fmla="*/ 0 w 4834726"/>
              <a:gd name="connsiteY4" fmla="*/ 5143500 h 5143500"/>
              <a:gd name="connsiteX0" fmla="*/ 0 w 4834726"/>
              <a:gd name="connsiteY0" fmla="*/ 5149438 h 5149438"/>
              <a:gd name="connsiteX1" fmla="*/ 620853 w 4834726"/>
              <a:gd name="connsiteY1" fmla="*/ 0 h 5149438"/>
              <a:gd name="connsiteX2" fmla="*/ 4834726 w 4834726"/>
              <a:gd name="connsiteY2" fmla="*/ 5938 h 5149438"/>
              <a:gd name="connsiteX3" fmla="*/ 4831390 w 4834726"/>
              <a:gd name="connsiteY3" fmla="*/ 5149437 h 5149438"/>
              <a:gd name="connsiteX4" fmla="*/ 0 w 4834726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0 h 5149438"/>
              <a:gd name="connsiteX2" fmla="*/ 4828788 w 4831390"/>
              <a:gd name="connsiteY2" fmla="*/ 1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1390" h="5149438">
                <a:moveTo>
                  <a:pt x="0" y="5149438"/>
                </a:moveTo>
                <a:lnTo>
                  <a:pt x="620853" y="0"/>
                </a:lnTo>
                <a:lnTo>
                  <a:pt x="4828788" y="1"/>
                </a:lnTo>
                <a:cubicBezTo>
                  <a:pt x="4829655" y="1716480"/>
                  <a:pt x="4830523" y="3432958"/>
                  <a:pt x="4831390" y="5149437"/>
                </a:cubicBezTo>
                <a:lnTo>
                  <a:pt x="0" y="5149438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1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D5A6B0E-0C5D-423B-57BE-7B8CEBB0E8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90" y="2826354"/>
            <a:ext cx="1502410" cy="1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94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N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0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E4C6943-53EF-E7FD-EDEA-B06582C27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90" y="2826354"/>
            <a:ext cx="1502410" cy="1502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F16B9A-BA6C-623D-75D9-1852154C4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3110" y="0"/>
            <a:ext cx="48208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2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636099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8453093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/>
              <a:t>Folientext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  <a:p>
            <a:pPr lvl="1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363C009-213F-A29F-AF85-25EC13A08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691" y="479478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32911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ideo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5">
            <a:extLst>
              <a:ext uri="{FF2B5EF4-FFF2-40B4-BE49-F238E27FC236}">
                <a16:creationId xmlns:a16="http://schemas.microsoft.com/office/drawing/2014/main" id="{185C7550-6197-3C86-0BD2-13D4EE68DBD3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rgbClr val="BE0000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421189"/>
            <a:ext cx="4058158" cy="198782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5 September 2023 </a:t>
            </a:r>
            <a:r>
              <a:rPr lang="de-DE"/>
              <a:t>–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presenting</a:t>
            </a:r>
            <a:r>
              <a:rPr lang="de-DE"/>
              <a:t> </a:t>
            </a:r>
            <a:r>
              <a:rPr lang="de-DE" err="1"/>
              <a:t>person</a:t>
            </a:r>
            <a:endParaRPr lang="de-DE"/>
          </a:p>
        </p:txBody>
      </p:sp>
      <p:sp>
        <p:nvSpPr>
          <p:cNvPr id="15" name="Medienplatzhalter 14">
            <a:extLst>
              <a:ext uri="{FF2B5EF4-FFF2-40B4-BE49-F238E27FC236}">
                <a16:creationId xmlns:a16="http://schemas.microsoft.com/office/drawing/2014/main" id="{1F594A51-4F82-FDF3-F101-A1C697E80D3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-13155" y="764635"/>
            <a:ext cx="4126471" cy="4396083"/>
          </a:xfrm>
          <a:custGeom>
            <a:avLst/>
            <a:gdLst>
              <a:gd name="connsiteX0" fmla="*/ 0 w 4114800"/>
              <a:gd name="connsiteY0" fmla="*/ 4365666 h 4365666"/>
              <a:gd name="connsiteX1" fmla="*/ 1028700 w 4114800"/>
              <a:gd name="connsiteY1" fmla="*/ 0 h 4365666"/>
              <a:gd name="connsiteX2" fmla="*/ 3086100 w 4114800"/>
              <a:gd name="connsiteY2" fmla="*/ 0 h 4365666"/>
              <a:gd name="connsiteX3" fmla="*/ 4114800 w 4114800"/>
              <a:gd name="connsiteY3" fmla="*/ 4365666 h 4365666"/>
              <a:gd name="connsiteX4" fmla="*/ 0 w 4114800"/>
              <a:gd name="connsiteY4" fmla="*/ 4365666 h 4365666"/>
              <a:gd name="connsiteX0" fmla="*/ 4453 w 4119253"/>
              <a:gd name="connsiteY0" fmla="*/ 4383479 h 4383479"/>
              <a:gd name="connsiteX1" fmla="*/ 0 w 4119253"/>
              <a:gd name="connsiteY1" fmla="*/ 0 h 4383479"/>
              <a:gd name="connsiteX2" fmla="*/ 3090553 w 4119253"/>
              <a:gd name="connsiteY2" fmla="*/ 17813 h 4383479"/>
              <a:gd name="connsiteX3" fmla="*/ 4119253 w 4119253"/>
              <a:gd name="connsiteY3" fmla="*/ 4383479 h 4383479"/>
              <a:gd name="connsiteX4" fmla="*/ 4453 w 4119253"/>
              <a:gd name="connsiteY4" fmla="*/ 4383479 h 4383479"/>
              <a:gd name="connsiteX0" fmla="*/ 4453 w 4119253"/>
              <a:gd name="connsiteY0" fmla="*/ 4383479 h 4383479"/>
              <a:gd name="connsiteX1" fmla="*/ 0 w 4119253"/>
              <a:gd name="connsiteY1" fmla="*/ 0 h 4383479"/>
              <a:gd name="connsiteX2" fmla="*/ 4117769 w 4119253"/>
              <a:gd name="connsiteY2" fmla="*/ 11875 h 4383479"/>
              <a:gd name="connsiteX3" fmla="*/ 4119253 w 4119253"/>
              <a:gd name="connsiteY3" fmla="*/ 4383479 h 4383479"/>
              <a:gd name="connsiteX4" fmla="*/ 4453 w 4119253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78926 w 4117769"/>
              <a:gd name="connsiteY3" fmla="*/ 4383479 h 4383479"/>
              <a:gd name="connsiteX4" fmla="*/ 4453 w 4117769"/>
              <a:gd name="connsiteY4" fmla="*/ 4383479 h 4383479"/>
              <a:gd name="connsiteX0" fmla="*/ 4453 w 4117769"/>
              <a:gd name="connsiteY0" fmla="*/ 4371604 h 4371604"/>
              <a:gd name="connsiteX1" fmla="*/ 0 w 4117769"/>
              <a:gd name="connsiteY1" fmla="*/ 23751 h 4371604"/>
              <a:gd name="connsiteX2" fmla="*/ 4117769 w 4117769"/>
              <a:gd name="connsiteY2" fmla="*/ 0 h 4371604"/>
              <a:gd name="connsiteX3" fmla="*/ 3578926 w 4117769"/>
              <a:gd name="connsiteY3" fmla="*/ 4371604 h 4371604"/>
              <a:gd name="connsiteX4" fmla="*/ 4453 w 4117769"/>
              <a:gd name="connsiteY4" fmla="*/ 4371604 h 4371604"/>
              <a:gd name="connsiteX0" fmla="*/ 308 w 4113624"/>
              <a:gd name="connsiteY0" fmla="*/ 4371604 h 4371604"/>
              <a:gd name="connsiteX1" fmla="*/ 1793 w 4113624"/>
              <a:gd name="connsiteY1" fmla="*/ 11875 h 4371604"/>
              <a:gd name="connsiteX2" fmla="*/ 4113624 w 4113624"/>
              <a:gd name="connsiteY2" fmla="*/ 0 h 4371604"/>
              <a:gd name="connsiteX3" fmla="*/ 3574781 w 4113624"/>
              <a:gd name="connsiteY3" fmla="*/ 4371604 h 4371604"/>
              <a:gd name="connsiteX4" fmla="*/ 308 w 4113624"/>
              <a:gd name="connsiteY4" fmla="*/ 4371604 h 4371604"/>
              <a:gd name="connsiteX0" fmla="*/ 308 w 4113624"/>
              <a:gd name="connsiteY0" fmla="*/ 4371604 h 4391059"/>
              <a:gd name="connsiteX1" fmla="*/ 1793 w 4113624"/>
              <a:gd name="connsiteY1" fmla="*/ 11875 h 4391059"/>
              <a:gd name="connsiteX2" fmla="*/ 4113624 w 4113624"/>
              <a:gd name="connsiteY2" fmla="*/ 0 h 4391059"/>
              <a:gd name="connsiteX3" fmla="*/ 3568296 w 4113624"/>
              <a:gd name="connsiteY3" fmla="*/ 4391059 h 4391059"/>
              <a:gd name="connsiteX4" fmla="*/ 308 w 4113624"/>
              <a:gd name="connsiteY4" fmla="*/ 4371604 h 4391059"/>
              <a:gd name="connsiteX0" fmla="*/ 89 w 4126375"/>
              <a:gd name="connsiteY0" fmla="*/ 4384574 h 4391059"/>
              <a:gd name="connsiteX1" fmla="*/ 14544 w 4126375"/>
              <a:gd name="connsiteY1" fmla="*/ 11875 h 4391059"/>
              <a:gd name="connsiteX2" fmla="*/ 4126375 w 4126375"/>
              <a:gd name="connsiteY2" fmla="*/ 0 h 4391059"/>
              <a:gd name="connsiteX3" fmla="*/ 3581047 w 4126375"/>
              <a:gd name="connsiteY3" fmla="*/ 4391059 h 4391059"/>
              <a:gd name="connsiteX4" fmla="*/ 89 w 4126375"/>
              <a:gd name="connsiteY4" fmla="*/ 4384574 h 4391059"/>
              <a:gd name="connsiteX0" fmla="*/ 5000 w 4131286"/>
              <a:gd name="connsiteY0" fmla="*/ 4384574 h 4391059"/>
              <a:gd name="connsiteX1" fmla="*/ 0 w 4131286"/>
              <a:gd name="connsiteY1" fmla="*/ 5390 h 4391059"/>
              <a:gd name="connsiteX2" fmla="*/ 4131286 w 4131286"/>
              <a:gd name="connsiteY2" fmla="*/ 0 h 4391059"/>
              <a:gd name="connsiteX3" fmla="*/ 3585958 w 4131286"/>
              <a:gd name="connsiteY3" fmla="*/ 4391059 h 4391059"/>
              <a:gd name="connsiteX4" fmla="*/ 5000 w 4131286"/>
              <a:gd name="connsiteY4" fmla="*/ 4384574 h 4391059"/>
              <a:gd name="connsiteX0" fmla="*/ 426 w 4126712"/>
              <a:gd name="connsiteY0" fmla="*/ 4394257 h 4400742"/>
              <a:gd name="connsiteX1" fmla="*/ 450 w 4126712"/>
              <a:gd name="connsiteY1" fmla="*/ 0 h 4400742"/>
              <a:gd name="connsiteX2" fmla="*/ 4126712 w 4126712"/>
              <a:gd name="connsiteY2" fmla="*/ 9683 h 4400742"/>
              <a:gd name="connsiteX3" fmla="*/ 3581384 w 4126712"/>
              <a:gd name="connsiteY3" fmla="*/ 4400742 h 4400742"/>
              <a:gd name="connsiteX4" fmla="*/ 426 w 4126712"/>
              <a:gd name="connsiteY4" fmla="*/ 4394257 h 4400742"/>
              <a:gd name="connsiteX0" fmla="*/ 185 w 4126471"/>
              <a:gd name="connsiteY0" fmla="*/ 4394257 h 4400742"/>
              <a:gd name="connsiteX1" fmla="*/ 5233 w 4126471"/>
              <a:gd name="connsiteY1" fmla="*/ 0 h 4400742"/>
              <a:gd name="connsiteX2" fmla="*/ 4126471 w 4126471"/>
              <a:gd name="connsiteY2" fmla="*/ 9683 h 4400742"/>
              <a:gd name="connsiteX3" fmla="*/ 3581143 w 4126471"/>
              <a:gd name="connsiteY3" fmla="*/ 4400742 h 4400742"/>
              <a:gd name="connsiteX4" fmla="*/ 185 w 4126471"/>
              <a:gd name="connsiteY4" fmla="*/ 4394257 h 4400742"/>
              <a:gd name="connsiteX0" fmla="*/ 185 w 4126471"/>
              <a:gd name="connsiteY0" fmla="*/ 4394257 h 4400742"/>
              <a:gd name="connsiteX1" fmla="*/ 5233 w 4126471"/>
              <a:gd name="connsiteY1" fmla="*/ 0 h 4400742"/>
              <a:gd name="connsiteX2" fmla="*/ 4126471 w 4126471"/>
              <a:gd name="connsiteY2" fmla="*/ 9683 h 4400742"/>
              <a:gd name="connsiteX3" fmla="*/ 3581143 w 4126471"/>
              <a:gd name="connsiteY3" fmla="*/ 4400742 h 4400742"/>
              <a:gd name="connsiteX4" fmla="*/ 185 w 4126471"/>
              <a:gd name="connsiteY4" fmla="*/ 4394257 h 4400742"/>
              <a:gd name="connsiteX0" fmla="*/ 5000 w 4131286"/>
              <a:gd name="connsiteY0" fmla="*/ 4399282 h 4405767"/>
              <a:gd name="connsiteX1" fmla="*/ 0 w 4131286"/>
              <a:gd name="connsiteY1" fmla="*/ 0 h 4405767"/>
              <a:gd name="connsiteX2" fmla="*/ 4131286 w 4131286"/>
              <a:gd name="connsiteY2" fmla="*/ 14708 h 4405767"/>
              <a:gd name="connsiteX3" fmla="*/ 3585958 w 4131286"/>
              <a:gd name="connsiteY3" fmla="*/ 4405767 h 4405767"/>
              <a:gd name="connsiteX4" fmla="*/ 5000 w 4131286"/>
              <a:gd name="connsiteY4" fmla="*/ 4399282 h 4405767"/>
              <a:gd name="connsiteX0" fmla="*/ 185 w 4126471"/>
              <a:gd name="connsiteY0" fmla="*/ 4384574 h 4391059"/>
              <a:gd name="connsiteX1" fmla="*/ 5234 w 4126471"/>
              <a:gd name="connsiteY1" fmla="*/ 365 h 4391059"/>
              <a:gd name="connsiteX2" fmla="*/ 4126471 w 4126471"/>
              <a:gd name="connsiteY2" fmla="*/ 0 h 4391059"/>
              <a:gd name="connsiteX3" fmla="*/ 3581143 w 4126471"/>
              <a:gd name="connsiteY3" fmla="*/ 4391059 h 4391059"/>
              <a:gd name="connsiteX4" fmla="*/ 185 w 4126471"/>
              <a:gd name="connsiteY4" fmla="*/ 4384574 h 4391059"/>
              <a:gd name="connsiteX0" fmla="*/ 185 w 4126471"/>
              <a:gd name="connsiteY0" fmla="*/ 4384574 h 4396083"/>
              <a:gd name="connsiteX1" fmla="*/ 5234 w 4126471"/>
              <a:gd name="connsiteY1" fmla="*/ 365 h 4396083"/>
              <a:gd name="connsiteX2" fmla="*/ 4126471 w 4126471"/>
              <a:gd name="connsiteY2" fmla="*/ 0 h 4396083"/>
              <a:gd name="connsiteX3" fmla="*/ 3591192 w 4126471"/>
              <a:gd name="connsiteY3" fmla="*/ 4396083 h 4396083"/>
              <a:gd name="connsiteX4" fmla="*/ 185 w 4126471"/>
              <a:gd name="connsiteY4" fmla="*/ 4384574 h 4396083"/>
              <a:gd name="connsiteX0" fmla="*/ 185 w 4126471"/>
              <a:gd name="connsiteY0" fmla="*/ 4394459 h 4396083"/>
              <a:gd name="connsiteX1" fmla="*/ 5234 w 4126471"/>
              <a:gd name="connsiteY1" fmla="*/ 365 h 4396083"/>
              <a:gd name="connsiteX2" fmla="*/ 4126471 w 4126471"/>
              <a:gd name="connsiteY2" fmla="*/ 0 h 4396083"/>
              <a:gd name="connsiteX3" fmla="*/ 3591192 w 4126471"/>
              <a:gd name="connsiteY3" fmla="*/ 4396083 h 4396083"/>
              <a:gd name="connsiteX4" fmla="*/ 185 w 4126471"/>
              <a:gd name="connsiteY4" fmla="*/ 4394459 h 439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471" h="4396083">
                <a:moveTo>
                  <a:pt x="185" y="4394459"/>
                </a:moveTo>
                <a:cubicBezTo>
                  <a:pt x="-1299" y="2933299"/>
                  <a:pt x="6718" y="1461525"/>
                  <a:pt x="5234" y="365"/>
                </a:cubicBezTo>
                <a:lnTo>
                  <a:pt x="4126471" y="0"/>
                </a:lnTo>
                <a:cubicBezTo>
                  <a:pt x="4126966" y="2473"/>
                  <a:pt x="3596635" y="4375796"/>
                  <a:pt x="3591192" y="4396083"/>
                </a:cubicBezTo>
                <a:lnTo>
                  <a:pt x="185" y="4394459"/>
                </a:lnTo>
                <a:close/>
              </a:path>
            </a:pathLst>
          </a:custGeo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Video einfügen</a:t>
            </a:r>
          </a:p>
        </p:txBody>
      </p:sp>
    </p:spTree>
    <p:extLst>
      <p:ext uri="{BB962C8B-B14F-4D97-AF65-F5344CB8AC3E}">
        <p14:creationId xmlns:p14="http://schemas.microsoft.com/office/powerpoint/2010/main" val="280839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>
            <a:extLst>
              <a:ext uri="{FF2B5EF4-FFF2-40B4-BE49-F238E27FC236}">
                <a16:creationId xmlns:a16="http://schemas.microsoft.com/office/drawing/2014/main" id="{F7F37916-332E-22F0-5A63-34914BCC6D20}"/>
              </a:ext>
            </a:extLst>
          </p:cNvPr>
          <p:cNvSpPr/>
          <p:nvPr userDrawn="1"/>
        </p:nvSpPr>
        <p:spPr>
          <a:xfrm>
            <a:off x="-20004" y="748407"/>
            <a:ext cx="7350008" cy="4413381"/>
          </a:xfrm>
          <a:custGeom>
            <a:avLst/>
            <a:gdLst>
              <a:gd name="connsiteX0" fmla="*/ 0 w 5574030"/>
              <a:gd name="connsiteY0" fmla="*/ 0 h 6858000"/>
              <a:gd name="connsiteX1" fmla="*/ 5574030 w 5574030"/>
              <a:gd name="connsiteY1" fmla="*/ 0 h 6858000"/>
              <a:gd name="connsiteX2" fmla="*/ 5574030 w 5574030"/>
              <a:gd name="connsiteY2" fmla="*/ 6858000 h 6858000"/>
              <a:gd name="connsiteX3" fmla="*/ 0 w 5574030"/>
              <a:gd name="connsiteY3" fmla="*/ 6858000 h 6858000"/>
              <a:gd name="connsiteX4" fmla="*/ 0 w 5574030"/>
              <a:gd name="connsiteY4" fmla="*/ 0 h 685800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10981553 w 16555583"/>
              <a:gd name="connsiteY0" fmla="*/ 0 h 6869430"/>
              <a:gd name="connsiteX1" fmla="*/ 0 w 16555583"/>
              <a:gd name="connsiteY1" fmla="*/ 90468 h 6869430"/>
              <a:gd name="connsiteX2" fmla="*/ 16555583 w 16555583"/>
              <a:gd name="connsiteY2" fmla="*/ 6858000 h 6869430"/>
              <a:gd name="connsiteX3" fmla="*/ 10147163 w 16555583"/>
              <a:gd name="connsiteY3" fmla="*/ 6869430 h 6869430"/>
              <a:gd name="connsiteX4" fmla="*/ 10981553 w 16555583"/>
              <a:gd name="connsiteY4" fmla="*/ 0 h 6869430"/>
              <a:gd name="connsiteX0" fmla="*/ 11007401 w 11007401"/>
              <a:gd name="connsiteY0" fmla="*/ 0 h 6896772"/>
              <a:gd name="connsiteX1" fmla="*/ 25848 w 11007401"/>
              <a:gd name="connsiteY1" fmla="*/ 90468 h 6896772"/>
              <a:gd name="connsiteX2" fmla="*/ 0 w 11007401"/>
              <a:gd name="connsiteY2" fmla="*/ 6896772 h 6896772"/>
              <a:gd name="connsiteX3" fmla="*/ 10173011 w 11007401"/>
              <a:gd name="connsiteY3" fmla="*/ 6869430 h 6896772"/>
              <a:gd name="connsiteX4" fmla="*/ 11007401 w 11007401"/>
              <a:gd name="connsiteY4" fmla="*/ 0 h 6896772"/>
              <a:gd name="connsiteX0" fmla="*/ 15220609 w 15220609"/>
              <a:gd name="connsiteY0" fmla="*/ 0 h 6896772"/>
              <a:gd name="connsiteX1" fmla="*/ 0 w 15220609"/>
              <a:gd name="connsiteY1" fmla="*/ 103392 h 6896772"/>
              <a:gd name="connsiteX2" fmla="*/ 4213208 w 15220609"/>
              <a:gd name="connsiteY2" fmla="*/ 6896772 h 6896772"/>
              <a:gd name="connsiteX3" fmla="*/ 14386219 w 15220609"/>
              <a:gd name="connsiteY3" fmla="*/ 6869430 h 6896772"/>
              <a:gd name="connsiteX4" fmla="*/ 15220609 w 15220609"/>
              <a:gd name="connsiteY4" fmla="*/ 0 h 6896772"/>
              <a:gd name="connsiteX0" fmla="*/ 15285229 w 15285229"/>
              <a:gd name="connsiteY0" fmla="*/ 0 h 6909696"/>
              <a:gd name="connsiteX1" fmla="*/ 64620 w 15285229"/>
              <a:gd name="connsiteY1" fmla="*/ 103392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0 h 6909696"/>
              <a:gd name="connsiteX1" fmla="*/ 64620 w 15285229"/>
              <a:gd name="connsiteY1" fmla="*/ 0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15996 h 6925692"/>
              <a:gd name="connsiteX1" fmla="*/ 4015532 w 15285229"/>
              <a:gd name="connsiteY1" fmla="*/ 0 h 6925692"/>
              <a:gd name="connsiteX2" fmla="*/ 0 w 15285229"/>
              <a:gd name="connsiteY2" fmla="*/ 6925692 h 6925692"/>
              <a:gd name="connsiteX3" fmla="*/ 14450839 w 15285229"/>
              <a:gd name="connsiteY3" fmla="*/ 6885426 h 6925692"/>
              <a:gd name="connsiteX4" fmla="*/ 15285229 w 15285229"/>
              <a:gd name="connsiteY4" fmla="*/ 15996 h 6925692"/>
              <a:gd name="connsiteX0" fmla="*/ 11269697 w 11269697"/>
              <a:gd name="connsiteY0" fmla="*/ 15996 h 6925692"/>
              <a:gd name="connsiteX1" fmla="*/ 0 w 11269697"/>
              <a:gd name="connsiteY1" fmla="*/ 0 h 6925692"/>
              <a:gd name="connsiteX2" fmla="*/ 31354 w 11269697"/>
              <a:gd name="connsiteY2" fmla="*/ 6925692 h 6925692"/>
              <a:gd name="connsiteX3" fmla="*/ 10435307 w 11269697"/>
              <a:gd name="connsiteY3" fmla="*/ 6885426 h 6925692"/>
              <a:gd name="connsiteX4" fmla="*/ 11269697 w 11269697"/>
              <a:gd name="connsiteY4" fmla="*/ 15996 h 6925692"/>
              <a:gd name="connsiteX0" fmla="*/ 11286330 w 11286330"/>
              <a:gd name="connsiteY0" fmla="*/ 15996 h 6925692"/>
              <a:gd name="connsiteX1" fmla="*/ 16633 w 11286330"/>
              <a:gd name="connsiteY1" fmla="*/ 0 h 6925692"/>
              <a:gd name="connsiteX2" fmla="*/ 0 w 11286330"/>
              <a:gd name="connsiteY2" fmla="*/ 6925692 h 6925692"/>
              <a:gd name="connsiteX3" fmla="*/ 10451940 w 11286330"/>
              <a:gd name="connsiteY3" fmla="*/ 6885426 h 6925692"/>
              <a:gd name="connsiteX4" fmla="*/ 11286330 w 11286330"/>
              <a:gd name="connsiteY4" fmla="*/ 15996 h 6925692"/>
              <a:gd name="connsiteX0" fmla="*/ 11269860 w 11269860"/>
              <a:gd name="connsiteY0" fmla="*/ 15996 h 6885426"/>
              <a:gd name="connsiteX1" fmla="*/ 163 w 11269860"/>
              <a:gd name="connsiteY1" fmla="*/ 0 h 6885426"/>
              <a:gd name="connsiteX2" fmla="*/ 127490 w 11269860"/>
              <a:gd name="connsiteY2" fmla="*/ 6669763 h 6885426"/>
              <a:gd name="connsiteX3" fmla="*/ 10435470 w 11269860"/>
              <a:gd name="connsiteY3" fmla="*/ 6885426 h 6885426"/>
              <a:gd name="connsiteX4" fmla="*/ 11269860 w 11269860"/>
              <a:gd name="connsiteY4" fmla="*/ 15996 h 6885426"/>
              <a:gd name="connsiteX0" fmla="*/ 11286330 w 11286330"/>
              <a:gd name="connsiteY0" fmla="*/ 15996 h 6885426"/>
              <a:gd name="connsiteX1" fmla="*/ 16633 w 11286330"/>
              <a:gd name="connsiteY1" fmla="*/ 0 h 6885426"/>
              <a:gd name="connsiteX2" fmla="*/ 0 w 11286330"/>
              <a:gd name="connsiteY2" fmla="*/ 6781732 h 6885426"/>
              <a:gd name="connsiteX3" fmla="*/ 10451940 w 11286330"/>
              <a:gd name="connsiteY3" fmla="*/ 6885426 h 6885426"/>
              <a:gd name="connsiteX4" fmla="*/ 11286330 w 11286330"/>
              <a:gd name="connsiteY4" fmla="*/ 15996 h 6885426"/>
              <a:gd name="connsiteX0" fmla="*/ 11286330 w 11286330"/>
              <a:gd name="connsiteY0" fmla="*/ 15996 h 6781732"/>
              <a:gd name="connsiteX1" fmla="*/ 16633 w 11286330"/>
              <a:gd name="connsiteY1" fmla="*/ 0 h 6781732"/>
              <a:gd name="connsiteX2" fmla="*/ 0 w 11286330"/>
              <a:gd name="connsiteY2" fmla="*/ 6781732 h 6781732"/>
              <a:gd name="connsiteX3" fmla="*/ 10483932 w 11286330"/>
              <a:gd name="connsiteY3" fmla="*/ 6757462 h 6781732"/>
              <a:gd name="connsiteX4" fmla="*/ 11286330 w 11286330"/>
              <a:gd name="connsiteY4" fmla="*/ 15996 h 6781732"/>
              <a:gd name="connsiteX0" fmla="*/ 11302457 w 11302457"/>
              <a:gd name="connsiteY0" fmla="*/ 0 h 6765736"/>
              <a:gd name="connsiteX1" fmla="*/ 769 w 11302457"/>
              <a:gd name="connsiteY1" fmla="*/ 0 h 6765736"/>
              <a:gd name="connsiteX2" fmla="*/ 16127 w 11302457"/>
              <a:gd name="connsiteY2" fmla="*/ 6765736 h 6765736"/>
              <a:gd name="connsiteX3" fmla="*/ 10500059 w 11302457"/>
              <a:gd name="connsiteY3" fmla="*/ 6741466 h 6765736"/>
              <a:gd name="connsiteX4" fmla="*/ 11302457 w 11302457"/>
              <a:gd name="connsiteY4" fmla="*/ 0 h 6765736"/>
              <a:gd name="connsiteX0" fmla="*/ 11302457 w 11302457"/>
              <a:gd name="connsiteY0" fmla="*/ 0 h 6769618"/>
              <a:gd name="connsiteX1" fmla="*/ 769 w 11302457"/>
              <a:gd name="connsiteY1" fmla="*/ 0 h 6769618"/>
              <a:gd name="connsiteX2" fmla="*/ 16127 w 11302457"/>
              <a:gd name="connsiteY2" fmla="*/ 6765736 h 6769618"/>
              <a:gd name="connsiteX3" fmla="*/ 10500059 w 11302457"/>
              <a:gd name="connsiteY3" fmla="*/ 6769618 h 6769618"/>
              <a:gd name="connsiteX4" fmla="*/ 11302457 w 11302457"/>
              <a:gd name="connsiteY4" fmla="*/ 0 h 6769618"/>
              <a:gd name="connsiteX0" fmla="*/ 11305099 w 11305099"/>
              <a:gd name="connsiteY0" fmla="*/ 0 h 6775120"/>
              <a:gd name="connsiteX1" fmla="*/ 3411 w 11305099"/>
              <a:gd name="connsiteY1" fmla="*/ 0 h 6775120"/>
              <a:gd name="connsiteX2" fmla="*/ 0 w 11305099"/>
              <a:gd name="connsiteY2" fmla="*/ 6775120 h 6775120"/>
              <a:gd name="connsiteX3" fmla="*/ 10502701 w 11305099"/>
              <a:gd name="connsiteY3" fmla="*/ 6769618 h 6775120"/>
              <a:gd name="connsiteX4" fmla="*/ 11305099 w 11305099"/>
              <a:gd name="connsiteY4" fmla="*/ 0 h 6775120"/>
              <a:gd name="connsiteX0" fmla="*/ 11312196 w 11312196"/>
              <a:gd name="connsiteY0" fmla="*/ 0 h 6775120"/>
              <a:gd name="connsiteX1" fmla="*/ 1124 w 11312196"/>
              <a:gd name="connsiteY1" fmla="*/ 0 h 6775120"/>
              <a:gd name="connsiteX2" fmla="*/ 7097 w 11312196"/>
              <a:gd name="connsiteY2" fmla="*/ 6775120 h 6775120"/>
              <a:gd name="connsiteX3" fmla="*/ 10509798 w 11312196"/>
              <a:gd name="connsiteY3" fmla="*/ 6769618 h 6775120"/>
              <a:gd name="connsiteX4" fmla="*/ 11312196 w 11312196"/>
              <a:gd name="connsiteY4" fmla="*/ 0 h 6775120"/>
              <a:gd name="connsiteX0" fmla="*/ 11312196 w 11312196"/>
              <a:gd name="connsiteY0" fmla="*/ 0 h 6779002"/>
              <a:gd name="connsiteX1" fmla="*/ 1124 w 11312196"/>
              <a:gd name="connsiteY1" fmla="*/ 0 h 6779002"/>
              <a:gd name="connsiteX2" fmla="*/ 7097 w 11312196"/>
              <a:gd name="connsiteY2" fmla="*/ 6775120 h 6779002"/>
              <a:gd name="connsiteX3" fmla="*/ 10519182 w 11312196"/>
              <a:gd name="connsiteY3" fmla="*/ 6779002 h 6779002"/>
              <a:gd name="connsiteX4" fmla="*/ 11312196 w 11312196"/>
              <a:gd name="connsiteY4" fmla="*/ 0 h 6779002"/>
              <a:gd name="connsiteX0" fmla="*/ 11314484 w 11314484"/>
              <a:gd name="connsiteY0" fmla="*/ 0 h 6793888"/>
              <a:gd name="connsiteX1" fmla="*/ 3412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  <a:gd name="connsiteX0" fmla="*/ 11314484 w 11314484"/>
              <a:gd name="connsiteY0" fmla="*/ 0 h 6793888"/>
              <a:gd name="connsiteX1" fmla="*/ 22179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4484" h="6793888">
                <a:moveTo>
                  <a:pt x="11314484" y="0"/>
                </a:moveTo>
                <a:lnTo>
                  <a:pt x="22179" y="0"/>
                </a:lnTo>
                <a:cubicBezTo>
                  <a:pt x="16635" y="2308564"/>
                  <a:pt x="5544" y="4485324"/>
                  <a:pt x="0" y="6793888"/>
                </a:cubicBezTo>
                <a:lnTo>
                  <a:pt x="10521470" y="6779002"/>
                </a:lnTo>
                <a:lnTo>
                  <a:pt x="11314484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2116800"/>
            <a:ext cx="5396346" cy="736016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de-DE"/>
              <a:t>Folientitel</a:t>
            </a: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3407A3-3A31-8103-6B64-1E79990E3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7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>
            <a:off x="-2552" y="2158639"/>
            <a:ext cx="4079533" cy="2984862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12972D4-1E70-24DF-8ACF-276C7F1D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40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Zwischentitel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779464"/>
            <a:ext cx="4113213" cy="4364037"/>
          </a:xfrm>
          <a:custGeom>
            <a:avLst/>
            <a:gdLst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4113213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3568607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213" h="4364037">
                <a:moveTo>
                  <a:pt x="0" y="0"/>
                </a:moveTo>
                <a:lnTo>
                  <a:pt x="4113213" y="0"/>
                </a:lnTo>
                <a:lnTo>
                  <a:pt x="3568607" y="4364037"/>
                </a:lnTo>
                <a:lnTo>
                  <a:pt x="0" y="43640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90419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636099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4860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/>
              <a:t>Folientext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 rot="10800000">
            <a:off x="5152292" y="2262554"/>
            <a:ext cx="3991706" cy="2880946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0556" y="1213338"/>
            <a:ext cx="3833444" cy="3930162"/>
          </a:xfrm>
          <a:custGeom>
            <a:avLst/>
            <a:gdLst>
              <a:gd name="connsiteX0" fmla="*/ 0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0 w 3626111"/>
              <a:gd name="connsiteY4" fmla="*/ 0 h 3804073"/>
              <a:gd name="connsiteX0" fmla="*/ 527539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527539 w 3626111"/>
              <a:gd name="connsiteY4" fmla="*/ 0 h 3804073"/>
              <a:gd name="connsiteX0" fmla="*/ 427893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27893 w 3626111"/>
              <a:gd name="connsiteY4" fmla="*/ 0 h 3804073"/>
              <a:gd name="connsiteX0" fmla="*/ 461160 w 3626111"/>
              <a:gd name="connsiteY0" fmla="*/ 11347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61160 w 3626111"/>
              <a:gd name="connsiteY4" fmla="*/ 11347 h 3804073"/>
              <a:gd name="connsiteX0" fmla="*/ 472250 w 3626111"/>
              <a:gd name="connsiteY0" fmla="*/ 5673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72250 w 3626111"/>
              <a:gd name="connsiteY4" fmla="*/ 5673 h 38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111" h="3804073">
                <a:moveTo>
                  <a:pt x="472250" y="5673"/>
                </a:moveTo>
                <a:lnTo>
                  <a:pt x="3626111" y="0"/>
                </a:lnTo>
                <a:lnTo>
                  <a:pt x="3626111" y="3804073"/>
                </a:lnTo>
                <a:lnTo>
                  <a:pt x="0" y="3804073"/>
                </a:lnTo>
                <a:lnTo>
                  <a:pt x="472250" y="5673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Optional: Bild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F3504E4-2CBF-83F3-F215-3006DE51A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691" y="479478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715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640x4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6360623" cy="316800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/>
              <a:t>Folientext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6F1F4B-35C8-EF38-563B-5591C6EEE0F0}"/>
              </a:ext>
            </a:extLst>
          </p:cNvPr>
          <p:cNvSpPr/>
          <p:nvPr userDrawn="1"/>
        </p:nvSpPr>
        <p:spPr>
          <a:xfrm>
            <a:off x="5014912" y="1721644"/>
            <a:ext cx="3643313" cy="2421731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BDB8F971-27DA-07C8-C98B-5457F5150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2863" y="1614488"/>
            <a:ext cx="3651250" cy="24209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3510E66-C6A9-5CB5-025A-94C8F9493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AABDBA-818D-A893-9CEB-3E80837A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691" y="479478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74988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video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4168011"/>
            <a:ext cx="4068127" cy="71486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/>
              <a:t>Videolegende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343400" y="1746000"/>
            <a:ext cx="3997800" cy="22464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4"/>
          </p:nvPr>
        </p:nvSpPr>
        <p:spPr>
          <a:xfrm>
            <a:off x="4419600" y="1673999"/>
            <a:ext cx="3994713" cy="2246400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673999"/>
            <a:ext cx="3752090" cy="3208881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Folientext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F5FD5-C7C3-E29F-F4E7-CCDC70620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4439" y="47594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98759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/>
              <a:t>Folientitel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355C28D-70AA-BFA7-1E35-4BD6D773E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Tx/>
              <a:buNone/>
              <a:tabLst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Folientext</a:t>
            </a:r>
          </a:p>
          <a:p>
            <a:endParaRPr lang="de-DE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ABC1115E-1D05-E98D-86B7-CECBEB7F4F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35726" y="1522463"/>
            <a:ext cx="3698366" cy="32719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1DCD682C-409B-FEB5-B5D3-2D695794D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703965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10D23-EB1B-BBCF-8AF9-BCF0D36CA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654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0" r:id="rId3"/>
    <p:sldLayoutId id="2147483705" r:id="rId4"/>
    <p:sldLayoutId id="2147483695" r:id="rId5"/>
    <p:sldLayoutId id="2147483706" r:id="rId6"/>
    <p:sldLayoutId id="2147483688" r:id="rId7"/>
    <p:sldLayoutId id="2147483699" r:id="rId8"/>
    <p:sldLayoutId id="2147483689" r:id="rId9"/>
    <p:sldLayoutId id="2147483701" r:id="rId10"/>
    <p:sldLayoutId id="2147483700" r:id="rId11"/>
    <p:sldLayoutId id="2147483702" r:id="rId12"/>
    <p:sldLayoutId id="2147483703" r:id="rId13"/>
    <p:sldLayoutId id="2147483704" r:id="rId14"/>
    <p:sldLayoutId id="2147483687" r:id="rId15"/>
    <p:sldLayoutId id="2147483707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BE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ssdiagramm: Manuelle Eingabe 9">
            <a:extLst>
              <a:ext uri="{FF2B5EF4-FFF2-40B4-BE49-F238E27FC236}">
                <a16:creationId xmlns:a16="http://schemas.microsoft.com/office/drawing/2014/main" id="{D40CF980-FCF1-A440-96E7-AAE544F51817}"/>
              </a:ext>
            </a:extLst>
          </p:cNvPr>
          <p:cNvSpPr/>
          <p:nvPr/>
        </p:nvSpPr>
        <p:spPr>
          <a:xfrm rot="5400000" flipH="1">
            <a:off x="783955" y="1708331"/>
            <a:ext cx="2663243" cy="3906303"/>
          </a:xfrm>
          <a:prstGeom prst="flowChartManualInput">
            <a:avLst/>
          </a:prstGeom>
          <a:solidFill>
            <a:srgbClr val="FDF1F1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FBF5E6-87B7-FD38-6468-86A63CDD3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From Paper to Digital Tools: An Overview of the Transition at Empa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A2513A-9B90-2CFF-4A3F-C8E0AFA4E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4. September 2025</a:t>
            </a:r>
            <a:br>
              <a:rPr lang="de-CH"/>
            </a:br>
            <a:r>
              <a:rPr lang="de-CH" err="1"/>
              <a:t>presentation</a:t>
            </a:r>
            <a:r>
              <a:rPr lang="de-CH"/>
              <a:t> </a:t>
            </a:r>
            <a:r>
              <a:rPr lang="de-CH" err="1"/>
              <a:t>created</a:t>
            </a:r>
            <a:r>
              <a:rPr lang="de-CH"/>
              <a:t> </a:t>
            </a:r>
            <a:r>
              <a:rPr lang="de-CH" err="1"/>
              <a:t>by</a:t>
            </a:r>
            <a:r>
              <a:rPr lang="de-CH"/>
              <a:t> Stefanie Hauser and Anusch Bachofner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B9855D-24C7-DC5C-D80C-99D8346D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738"/>
          <a:stretch>
            <a:fillRect/>
          </a:stretch>
        </p:blipFill>
        <p:spPr>
          <a:xfrm>
            <a:off x="1269327" y="3532024"/>
            <a:ext cx="1270077" cy="13246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1DEDE6-B3B7-6AD9-D656-2FA99389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8662" y="2329862"/>
            <a:ext cx="4849127" cy="10657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E69C56-462E-5B04-9929-9BEC3C396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327" y="3153180"/>
            <a:ext cx="806120" cy="3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6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62197-B7ED-C089-F940-CF33E18F5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err="1">
                <a:latin typeface="Segoe UI"/>
                <a:cs typeface="Segoe UI"/>
              </a:rPr>
              <a:t>Why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is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adoption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of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openBIS</a:t>
            </a:r>
            <a:r>
              <a:rPr lang="de-CH">
                <a:latin typeface="Segoe UI"/>
                <a:cs typeface="Segoe UI"/>
              </a:rPr>
              <a:t> still so slow?</a:t>
            </a:r>
            <a:endParaRPr lang="de-DE" b="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203C57-A88C-E425-34ED-E9D83FAD0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10</a:t>
            </a:fld>
            <a:endParaRPr lang="de-CH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9AFE42D-3710-B875-6877-A5D58846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552592"/>
              </p:ext>
            </p:extLst>
          </p:nvPr>
        </p:nvGraphicFramePr>
        <p:xfrm>
          <a:off x="346806" y="1164741"/>
          <a:ext cx="8453093" cy="362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628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6AB46B-C0E3-4E98-9B41-80B56B13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9D074E-9BDA-45A4-A7D3-EFF9F016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9D1DC-4759-4B30-BE16-1F85D0F5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3890E0-67AE-4689-810D-293C692E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CA8ED-5B2B-4AE6-B95B-10F3D384D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4A82B-A9FD-48CE-97DB-972C2E716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7F9D-0554-5899-6FA5-C531CFBD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7EA12-38CB-E988-B82C-36CB10EE4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latin typeface="Segoe UI"/>
                <a:cs typeface="Segoe UI"/>
              </a:rPr>
              <a:t>Further </a:t>
            </a:r>
            <a:r>
              <a:rPr lang="de-CH" dirty="0" err="1">
                <a:latin typeface="Segoe UI"/>
                <a:cs typeface="Segoe UI"/>
              </a:rPr>
              <a:t>Steps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to</a:t>
            </a:r>
            <a:r>
              <a:rPr lang="de-CH" dirty="0">
                <a:latin typeface="Segoe UI"/>
                <a:cs typeface="Segoe UI"/>
              </a:rPr>
              <a:t> support </a:t>
            </a:r>
            <a:r>
              <a:rPr lang="de-CH" dirty="0" err="1">
                <a:latin typeface="Segoe UI"/>
                <a:cs typeface="Segoe UI"/>
              </a:rPr>
              <a:t>digitalisation</a:t>
            </a:r>
            <a:r>
              <a:rPr lang="de-CH" dirty="0">
                <a:latin typeface="Segoe UI"/>
                <a:cs typeface="Segoe UI"/>
              </a:rPr>
              <a:t> in Labs</a:t>
            </a:r>
            <a:endParaRPr lang="de-DE" b="0" dirty="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F6C53E-E1A3-657B-5391-05F8C7333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11</a:t>
            </a:fld>
            <a:endParaRPr lang="de-CH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1EA92A3-D725-CB7F-E120-9B19B41B2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057497"/>
              </p:ext>
            </p:extLst>
          </p:nvPr>
        </p:nvGraphicFramePr>
        <p:xfrm>
          <a:off x="346806" y="838900"/>
          <a:ext cx="8453093" cy="396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1954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1FE43E-EAEE-4B06-AC45-813A48651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1B30FD-142E-469A-8A12-3CF229AD5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FF516B-D1E8-4AC2-BE1E-A5E0791D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BBD5A-B6C8-47C9-9A30-A370E1B9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D06C7B-FCA9-4F63-B802-9B4484813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57E51-1503-48EB-AAA7-024F96AA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B5FD07-A957-4478-91FE-BCEA5EE34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09BE37-A6C5-43DA-99AC-061679D87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B9F0D-852D-2897-F431-24729CFFB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Now</a:t>
            </a:r>
            <a:r>
              <a:rPr lang="de-CH" dirty="0"/>
              <a:t> </a:t>
            </a:r>
            <a:r>
              <a:rPr lang="de-CH" dirty="0" err="1"/>
              <a:t>I’m</a:t>
            </a:r>
            <a:r>
              <a:rPr lang="de-CH" dirty="0"/>
              <a:t> </a:t>
            </a:r>
            <a:r>
              <a:rPr lang="de-CH" dirty="0" err="1"/>
              <a:t>curious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8B5A3B-C182-D336-7B7E-8A8E638B7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Have you encountered any barriers yourself with regard to </a:t>
            </a:r>
            <a:r>
              <a:rPr lang="en-US" sz="2400" dirty="0" err="1"/>
              <a:t>digitalisation</a:t>
            </a:r>
            <a:r>
              <a:rPr lang="en-US" sz="2400" dirty="0"/>
              <a:t>?</a:t>
            </a:r>
          </a:p>
          <a:p>
            <a:r>
              <a:rPr lang="en-US" sz="2400" dirty="0"/>
              <a:t>Do you work in experimental laboratories? If so, how do you </a:t>
            </a:r>
            <a:r>
              <a:rPr lang="en-US" sz="2400" dirty="0" err="1"/>
              <a:t>digitise</a:t>
            </a:r>
            <a:r>
              <a:rPr lang="en-US" sz="2400" dirty="0"/>
              <a:t> your data?</a:t>
            </a:r>
          </a:p>
          <a:p>
            <a:r>
              <a:rPr lang="en-US" sz="2400" dirty="0"/>
              <a:t>What is your experience of working with electronic lab notebooks?</a:t>
            </a:r>
          </a:p>
          <a:p>
            <a:r>
              <a:rPr lang="en-US" sz="2400" dirty="0"/>
              <a:t>Do you use a tablet or similar device to take notes?</a:t>
            </a:r>
          </a:p>
          <a:p>
            <a:r>
              <a:rPr lang="en-US" sz="2400" dirty="0"/>
              <a:t>Have you worked on projects that involved the automation of analogue processes?</a:t>
            </a:r>
          </a:p>
          <a:p>
            <a:r>
              <a:rPr lang="en-US" sz="2400" dirty="0"/>
              <a:t>What are the steps taken at your organization to help the </a:t>
            </a:r>
            <a:r>
              <a:rPr lang="en-US" sz="2400" dirty="0" err="1"/>
              <a:t>digitlaisation</a:t>
            </a:r>
            <a:r>
              <a:rPr lang="en-US" sz="2400" dirty="0"/>
              <a:t>?</a:t>
            </a:r>
          </a:p>
          <a:p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23638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91A3E0-7F06-6461-5567-1F2C6E4C9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2</a:t>
            </a:fld>
            <a:endParaRPr lang="de-CH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35704D74-091F-6722-5B7C-E7ABF43A8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822768"/>
              </p:ext>
            </p:extLst>
          </p:nvPr>
        </p:nvGraphicFramePr>
        <p:xfrm>
          <a:off x="183859" y="449299"/>
          <a:ext cx="5363991" cy="424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5FCF5FF-ECBA-DCD3-F31A-CB4A55298D01}"/>
              </a:ext>
            </a:extLst>
          </p:cNvPr>
          <p:cNvGrpSpPr/>
          <p:nvPr/>
        </p:nvGrpSpPr>
        <p:grpSpPr>
          <a:xfrm>
            <a:off x="7732477" y="2884592"/>
            <a:ext cx="1101614" cy="1362892"/>
            <a:chOff x="2693876" y="2870620"/>
            <a:chExt cx="1455294" cy="1800457"/>
          </a:xfrm>
        </p:grpSpPr>
        <p:sp>
          <p:nvSpPr>
            <p:cNvPr id="22" name="Parallelogramm 21">
              <a:extLst>
                <a:ext uri="{FF2B5EF4-FFF2-40B4-BE49-F238E27FC236}">
                  <a16:creationId xmlns:a16="http://schemas.microsoft.com/office/drawing/2014/main" id="{CBEE9223-A5D7-A09D-E271-5000076C7030}"/>
                </a:ext>
              </a:extLst>
            </p:cNvPr>
            <p:cNvSpPr/>
            <p:nvPr/>
          </p:nvSpPr>
          <p:spPr>
            <a:xfrm>
              <a:off x="2693876" y="2870620"/>
              <a:ext cx="1455294" cy="1800457"/>
            </a:xfrm>
            <a:prstGeom prst="parallelogram">
              <a:avLst>
                <a:gd name="adj" fmla="val 1428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3" name="Bildplatzhalter 38" descr="Ein Bild, das Gras, Baum, Luftfotografie, draußen enthält.&#10;&#10;Automatisch generierte Beschreibung">
              <a:extLst>
                <a:ext uri="{FF2B5EF4-FFF2-40B4-BE49-F238E27FC236}">
                  <a16:creationId xmlns:a16="http://schemas.microsoft.com/office/drawing/2014/main" id="{F9C6E147-B02E-19D8-9D7F-B07356707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0177" b="2077"/>
            <a:stretch/>
          </p:blipFill>
          <p:spPr>
            <a:xfrm>
              <a:off x="2699333" y="3680288"/>
              <a:ext cx="1351825" cy="989823"/>
            </a:xfrm>
            <a:custGeom>
              <a:avLst/>
              <a:gdLst>
                <a:gd name="connsiteX0" fmla="*/ 0 w 3514725"/>
                <a:gd name="connsiteY0" fmla="*/ 2239962 h 2239962"/>
                <a:gd name="connsiteX1" fmla="*/ 559991 w 3514725"/>
                <a:gd name="connsiteY1" fmla="*/ 0 h 2239962"/>
                <a:gd name="connsiteX2" fmla="*/ 3514725 w 3514725"/>
                <a:gd name="connsiteY2" fmla="*/ 0 h 2239962"/>
                <a:gd name="connsiteX3" fmla="*/ 2954735 w 3514725"/>
                <a:gd name="connsiteY3" fmla="*/ 2239962 h 2239962"/>
                <a:gd name="connsiteX4" fmla="*/ 0 w 3514725"/>
                <a:gd name="connsiteY4" fmla="*/ 2239962 h 2239962"/>
                <a:gd name="connsiteX0" fmla="*/ 0 w 3514725"/>
                <a:gd name="connsiteY0" fmla="*/ 2258250 h 2258250"/>
                <a:gd name="connsiteX1" fmla="*/ 20495 w 3514725"/>
                <a:gd name="connsiteY1" fmla="*/ 0 h 2258250"/>
                <a:gd name="connsiteX2" fmla="*/ 3514725 w 3514725"/>
                <a:gd name="connsiteY2" fmla="*/ 18288 h 2258250"/>
                <a:gd name="connsiteX3" fmla="*/ 2954735 w 3514725"/>
                <a:gd name="connsiteY3" fmla="*/ 2258250 h 2258250"/>
                <a:gd name="connsiteX4" fmla="*/ 0 w 3514725"/>
                <a:gd name="connsiteY4" fmla="*/ 2258250 h 2258250"/>
                <a:gd name="connsiteX0" fmla="*/ 0 w 3807333"/>
                <a:gd name="connsiteY0" fmla="*/ 2249106 h 2258250"/>
                <a:gd name="connsiteX1" fmla="*/ 313103 w 3807333"/>
                <a:gd name="connsiteY1" fmla="*/ 0 h 2258250"/>
                <a:gd name="connsiteX2" fmla="*/ 3807333 w 3807333"/>
                <a:gd name="connsiteY2" fmla="*/ 18288 h 2258250"/>
                <a:gd name="connsiteX3" fmla="*/ 3247343 w 3807333"/>
                <a:gd name="connsiteY3" fmla="*/ 2258250 h 2258250"/>
                <a:gd name="connsiteX4" fmla="*/ 0 w 3807333"/>
                <a:gd name="connsiteY4" fmla="*/ 2249106 h 2258250"/>
                <a:gd name="connsiteX0" fmla="*/ 0 w 3807333"/>
                <a:gd name="connsiteY0" fmla="*/ 2239962 h 2249106"/>
                <a:gd name="connsiteX1" fmla="*/ 258239 w 3807333"/>
                <a:gd name="connsiteY1" fmla="*/ 0 h 2249106"/>
                <a:gd name="connsiteX2" fmla="*/ 3807333 w 3807333"/>
                <a:gd name="connsiteY2" fmla="*/ 9144 h 2249106"/>
                <a:gd name="connsiteX3" fmla="*/ 3247343 w 3807333"/>
                <a:gd name="connsiteY3" fmla="*/ 2249106 h 2249106"/>
                <a:gd name="connsiteX4" fmla="*/ 0 w 3807333"/>
                <a:gd name="connsiteY4" fmla="*/ 2239962 h 2249106"/>
                <a:gd name="connsiteX0" fmla="*/ 0 w 3898773"/>
                <a:gd name="connsiteY0" fmla="*/ 2239962 h 2249106"/>
                <a:gd name="connsiteX1" fmla="*/ 258239 w 3898773"/>
                <a:gd name="connsiteY1" fmla="*/ 0 h 2249106"/>
                <a:gd name="connsiteX2" fmla="*/ 3898773 w 3898773"/>
                <a:gd name="connsiteY2" fmla="*/ 9144 h 2249106"/>
                <a:gd name="connsiteX3" fmla="*/ 3247343 w 3898773"/>
                <a:gd name="connsiteY3" fmla="*/ 2249106 h 2249106"/>
                <a:gd name="connsiteX4" fmla="*/ 0 w 3898773"/>
                <a:gd name="connsiteY4" fmla="*/ 2239962 h 2249106"/>
                <a:gd name="connsiteX0" fmla="*/ 0 w 3898773"/>
                <a:gd name="connsiteY0" fmla="*/ 2239962 h 2249106"/>
                <a:gd name="connsiteX1" fmla="*/ 258239 w 3898773"/>
                <a:gd name="connsiteY1" fmla="*/ 0 h 2249106"/>
                <a:gd name="connsiteX2" fmla="*/ 3898773 w 3898773"/>
                <a:gd name="connsiteY2" fmla="*/ 9144 h 2249106"/>
                <a:gd name="connsiteX3" fmla="*/ 3603959 w 3898773"/>
                <a:gd name="connsiteY3" fmla="*/ 2249106 h 2249106"/>
                <a:gd name="connsiteX4" fmla="*/ 0 w 3898773"/>
                <a:gd name="connsiteY4" fmla="*/ 2239962 h 2249106"/>
                <a:gd name="connsiteX0" fmla="*/ 0 w 3898773"/>
                <a:gd name="connsiteY0" fmla="*/ 2230818 h 2239962"/>
                <a:gd name="connsiteX1" fmla="*/ 283997 w 3898773"/>
                <a:gd name="connsiteY1" fmla="*/ 8028 h 2239962"/>
                <a:gd name="connsiteX2" fmla="*/ 3898773 w 3898773"/>
                <a:gd name="connsiteY2" fmla="*/ 0 h 2239962"/>
                <a:gd name="connsiteX3" fmla="*/ 3603959 w 3898773"/>
                <a:gd name="connsiteY3" fmla="*/ 2239962 h 2239962"/>
                <a:gd name="connsiteX4" fmla="*/ 0 w 3898773"/>
                <a:gd name="connsiteY4" fmla="*/ 2230818 h 2239962"/>
                <a:gd name="connsiteX0" fmla="*/ 0 w 3898773"/>
                <a:gd name="connsiteY0" fmla="*/ 2230818 h 2244255"/>
                <a:gd name="connsiteX1" fmla="*/ 283997 w 3898773"/>
                <a:gd name="connsiteY1" fmla="*/ 8028 h 2244255"/>
                <a:gd name="connsiteX2" fmla="*/ 3898773 w 3898773"/>
                <a:gd name="connsiteY2" fmla="*/ 0 h 2244255"/>
                <a:gd name="connsiteX3" fmla="*/ 3578201 w 3898773"/>
                <a:gd name="connsiteY3" fmla="*/ 2244255 h 2244255"/>
                <a:gd name="connsiteX4" fmla="*/ 0 w 3898773"/>
                <a:gd name="connsiteY4" fmla="*/ 2230818 h 2244255"/>
                <a:gd name="connsiteX0" fmla="*/ 0 w 3898773"/>
                <a:gd name="connsiteY0" fmla="*/ 2230818 h 2248548"/>
                <a:gd name="connsiteX1" fmla="*/ 283997 w 3898773"/>
                <a:gd name="connsiteY1" fmla="*/ 8028 h 2248548"/>
                <a:gd name="connsiteX2" fmla="*/ 3898773 w 3898773"/>
                <a:gd name="connsiteY2" fmla="*/ 0 h 2248548"/>
                <a:gd name="connsiteX3" fmla="*/ 3591080 w 3898773"/>
                <a:gd name="connsiteY3" fmla="*/ 2248548 h 2248548"/>
                <a:gd name="connsiteX4" fmla="*/ 0 w 3898773"/>
                <a:gd name="connsiteY4" fmla="*/ 2230818 h 2248548"/>
                <a:gd name="connsiteX0" fmla="*/ 0 w 3898773"/>
                <a:gd name="connsiteY0" fmla="*/ 2230818 h 2244255"/>
                <a:gd name="connsiteX1" fmla="*/ 283997 w 3898773"/>
                <a:gd name="connsiteY1" fmla="*/ 8028 h 2244255"/>
                <a:gd name="connsiteX2" fmla="*/ 3898773 w 3898773"/>
                <a:gd name="connsiteY2" fmla="*/ 0 h 2244255"/>
                <a:gd name="connsiteX3" fmla="*/ 3591080 w 3898773"/>
                <a:gd name="connsiteY3" fmla="*/ 2244255 h 2244255"/>
                <a:gd name="connsiteX4" fmla="*/ 0 w 3898773"/>
                <a:gd name="connsiteY4" fmla="*/ 2230818 h 2244255"/>
                <a:gd name="connsiteX0" fmla="*/ 0 w 3907359"/>
                <a:gd name="connsiteY0" fmla="*/ 2230818 h 2244255"/>
                <a:gd name="connsiteX1" fmla="*/ 283997 w 3907359"/>
                <a:gd name="connsiteY1" fmla="*/ 8028 h 2244255"/>
                <a:gd name="connsiteX2" fmla="*/ 3907359 w 3907359"/>
                <a:gd name="connsiteY2" fmla="*/ 0 h 2244255"/>
                <a:gd name="connsiteX3" fmla="*/ 3591080 w 3907359"/>
                <a:gd name="connsiteY3" fmla="*/ 2244255 h 2244255"/>
                <a:gd name="connsiteX4" fmla="*/ 0 w 3907359"/>
                <a:gd name="connsiteY4" fmla="*/ 2230818 h 2244255"/>
                <a:gd name="connsiteX0" fmla="*/ 0 w 3591080"/>
                <a:gd name="connsiteY0" fmla="*/ 2230818 h 2244255"/>
                <a:gd name="connsiteX1" fmla="*/ 283997 w 3591080"/>
                <a:gd name="connsiteY1" fmla="*/ 8028 h 2244255"/>
                <a:gd name="connsiteX2" fmla="*/ 2693036 w 3591080"/>
                <a:gd name="connsiteY2" fmla="*/ 0 h 2244255"/>
                <a:gd name="connsiteX3" fmla="*/ 3591080 w 3591080"/>
                <a:gd name="connsiteY3" fmla="*/ 2244255 h 2244255"/>
                <a:gd name="connsiteX4" fmla="*/ 0 w 3591080"/>
                <a:gd name="connsiteY4" fmla="*/ 2230818 h 2244255"/>
                <a:gd name="connsiteX0" fmla="*/ 0 w 2693036"/>
                <a:gd name="connsiteY0" fmla="*/ 2230818 h 2236940"/>
                <a:gd name="connsiteX1" fmla="*/ 283997 w 2693036"/>
                <a:gd name="connsiteY1" fmla="*/ 8028 h 2236940"/>
                <a:gd name="connsiteX2" fmla="*/ 2693036 w 2693036"/>
                <a:gd name="connsiteY2" fmla="*/ 0 h 2236940"/>
                <a:gd name="connsiteX3" fmla="*/ 2406017 w 2693036"/>
                <a:gd name="connsiteY3" fmla="*/ 2236940 h 2236940"/>
                <a:gd name="connsiteX4" fmla="*/ 0 w 2693036"/>
                <a:gd name="connsiteY4" fmla="*/ 2230818 h 2236940"/>
                <a:gd name="connsiteX0" fmla="*/ 0 w 2671090"/>
                <a:gd name="connsiteY0" fmla="*/ 2223503 h 2229625"/>
                <a:gd name="connsiteX1" fmla="*/ 283997 w 2671090"/>
                <a:gd name="connsiteY1" fmla="*/ 713 h 2229625"/>
                <a:gd name="connsiteX2" fmla="*/ 2671090 w 2671090"/>
                <a:gd name="connsiteY2" fmla="*/ 0 h 2229625"/>
                <a:gd name="connsiteX3" fmla="*/ 2406017 w 2671090"/>
                <a:gd name="connsiteY3" fmla="*/ 2229625 h 2229625"/>
                <a:gd name="connsiteX4" fmla="*/ 0 w 2671090"/>
                <a:gd name="connsiteY4" fmla="*/ 2223503 h 2229625"/>
                <a:gd name="connsiteX0" fmla="*/ 0 w 2586030"/>
                <a:gd name="connsiteY0" fmla="*/ 2223503 h 2229625"/>
                <a:gd name="connsiteX1" fmla="*/ 283997 w 2586030"/>
                <a:gd name="connsiteY1" fmla="*/ 713 h 2229625"/>
                <a:gd name="connsiteX2" fmla="*/ 2586030 w 2586030"/>
                <a:gd name="connsiteY2" fmla="*/ 0 h 2229625"/>
                <a:gd name="connsiteX3" fmla="*/ 2406017 w 2586030"/>
                <a:gd name="connsiteY3" fmla="*/ 2229625 h 2229625"/>
                <a:gd name="connsiteX4" fmla="*/ 0 w 2586030"/>
                <a:gd name="connsiteY4" fmla="*/ 2223503 h 2229625"/>
                <a:gd name="connsiteX0" fmla="*/ 0 w 2586030"/>
                <a:gd name="connsiteY0" fmla="*/ 2223503 h 2229625"/>
                <a:gd name="connsiteX1" fmla="*/ 193620 w 2586030"/>
                <a:gd name="connsiteY1" fmla="*/ 714 h 2229625"/>
                <a:gd name="connsiteX2" fmla="*/ 2586030 w 2586030"/>
                <a:gd name="connsiteY2" fmla="*/ 0 h 2229625"/>
                <a:gd name="connsiteX3" fmla="*/ 2406017 w 2586030"/>
                <a:gd name="connsiteY3" fmla="*/ 2229625 h 2229625"/>
                <a:gd name="connsiteX4" fmla="*/ 0 w 2586030"/>
                <a:gd name="connsiteY4" fmla="*/ 2223503 h 2229625"/>
                <a:gd name="connsiteX0" fmla="*/ 0 w 2607295"/>
                <a:gd name="connsiteY0" fmla="*/ 2223502 h 2229625"/>
                <a:gd name="connsiteX1" fmla="*/ 214885 w 2607295"/>
                <a:gd name="connsiteY1" fmla="*/ 714 h 2229625"/>
                <a:gd name="connsiteX2" fmla="*/ 2607295 w 2607295"/>
                <a:gd name="connsiteY2" fmla="*/ 0 h 2229625"/>
                <a:gd name="connsiteX3" fmla="*/ 2427282 w 2607295"/>
                <a:gd name="connsiteY3" fmla="*/ 2229625 h 2229625"/>
                <a:gd name="connsiteX4" fmla="*/ 0 w 2607295"/>
                <a:gd name="connsiteY4" fmla="*/ 2223502 h 2229625"/>
                <a:gd name="connsiteX0" fmla="*/ 0 w 2607295"/>
                <a:gd name="connsiteY0" fmla="*/ 2223502 h 2236949"/>
                <a:gd name="connsiteX1" fmla="*/ 214885 w 2607295"/>
                <a:gd name="connsiteY1" fmla="*/ 714 h 2236949"/>
                <a:gd name="connsiteX2" fmla="*/ 2607295 w 2607295"/>
                <a:gd name="connsiteY2" fmla="*/ 0 h 2236949"/>
                <a:gd name="connsiteX3" fmla="*/ 2432599 w 2607295"/>
                <a:gd name="connsiteY3" fmla="*/ 2236949 h 2236949"/>
                <a:gd name="connsiteX4" fmla="*/ 0 w 2607295"/>
                <a:gd name="connsiteY4" fmla="*/ 2223502 h 2236949"/>
                <a:gd name="connsiteX0" fmla="*/ 0 w 2617928"/>
                <a:gd name="connsiteY0" fmla="*/ 2223502 h 2236949"/>
                <a:gd name="connsiteX1" fmla="*/ 214885 w 2617928"/>
                <a:gd name="connsiteY1" fmla="*/ 714 h 2236949"/>
                <a:gd name="connsiteX2" fmla="*/ 2617928 w 2617928"/>
                <a:gd name="connsiteY2" fmla="*/ 0 h 2236949"/>
                <a:gd name="connsiteX3" fmla="*/ 2432599 w 2617928"/>
                <a:gd name="connsiteY3" fmla="*/ 2236949 h 2236949"/>
                <a:gd name="connsiteX4" fmla="*/ 0 w 2617928"/>
                <a:gd name="connsiteY4" fmla="*/ 2223502 h 2236949"/>
                <a:gd name="connsiteX0" fmla="*/ 0 w 2617928"/>
                <a:gd name="connsiteY0" fmla="*/ 2223502 h 2229624"/>
                <a:gd name="connsiteX1" fmla="*/ 214885 w 2617928"/>
                <a:gd name="connsiteY1" fmla="*/ 714 h 2229624"/>
                <a:gd name="connsiteX2" fmla="*/ 2617928 w 2617928"/>
                <a:gd name="connsiteY2" fmla="*/ 0 h 2229624"/>
                <a:gd name="connsiteX3" fmla="*/ 2432599 w 2617928"/>
                <a:gd name="connsiteY3" fmla="*/ 2229624 h 2229624"/>
                <a:gd name="connsiteX4" fmla="*/ 0 w 2617928"/>
                <a:gd name="connsiteY4" fmla="*/ 2223502 h 2229624"/>
                <a:gd name="connsiteX0" fmla="*/ 0 w 2617928"/>
                <a:gd name="connsiteY0" fmla="*/ 2223502 h 2229624"/>
                <a:gd name="connsiteX1" fmla="*/ 163514 w 2617928"/>
                <a:gd name="connsiteY1" fmla="*/ 609371 h 2229624"/>
                <a:gd name="connsiteX2" fmla="*/ 2617928 w 2617928"/>
                <a:gd name="connsiteY2" fmla="*/ 0 h 2229624"/>
                <a:gd name="connsiteX3" fmla="*/ 2432599 w 2617928"/>
                <a:gd name="connsiteY3" fmla="*/ 2229624 h 2229624"/>
                <a:gd name="connsiteX4" fmla="*/ 0 w 2617928"/>
                <a:gd name="connsiteY4" fmla="*/ 2223502 h 2229624"/>
                <a:gd name="connsiteX0" fmla="*/ 0 w 2566557"/>
                <a:gd name="connsiteY0" fmla="*/ 1629001 h 1635123"/>
                <a:gd name="connsiteX1" fmla="*/ 163514 w 2566557"/>
                <a:gd name="connsiteY1" fmla="*/ 14870 h 1635123"/>
                <a:gd name="connsiteX2" fmla="*/ 2566557 w 2566557"/>
                <a:gd name="connsiteY2" fmla="*/ 0 h 1635123"/>
                <a:gd name="connsiteX3" fmla="*/ 2432599 w 2566557"/>
                <a:gd name="connsiteY3" fmla="*/ 1635123 h 1635123"/>
                <a:gd name="connsiteX4" fmla="*/ 0 w 2566557"/>
                <a:gd name="connsiteY4" fmla="*/ 1629001 h 1635123"/>
                <a:gd name="connsiteX0" fmla="*/ 0 w 2566557"/>
                <a:gd name="connsiteY0" fmla="*/ 1629219 h 1635341"/>
                <a:gd name="connsiteX1" fmla="*/ 174465 w 2566557"/>
                <a:gd name="connsiteY1" fmla="*/ 0 h 1635341"/>
                <a:gd name="connsiteX2" fmla="*/ 2566557 w 2566557"/>
                <a:gd name="connsiteY2" fmla="*/ 218 h 1635341"/>
                <a:gd name="connsiteX3" fmla="*/ 2432599 w 2566557"/>
                <a:gd name="connsiteY3" fmla="*/ 1635341 h 1635341"/>
                <a:gd name="connsiteX4" fmla="*/ 0 w 2566557"/>
                <a:gd name="connsiteY4" fmla="*/ 1629219 h 1635341"/>
                <a:gd name="connsiteX0" fmla="*/ 0 w 2566557"/>
                <a:gd name="connsiteY0" fmla="*/ 1682200 h 1688322"/>
                <a:gd name="connsiteX1" fmla="*/ 182405 w 2566557"/>
                <a:gd name="connsiteY1" fmla="*/ 0 h 1688322"/>
                <a:gd name="connsiteX2" fmla="*/ 2566557 w 2566557"/>
                <a:gd name="connsiteY2" fmla="*/ 53199 h 1688322"/>
                <a:gd name="connsiteX3" fmla="*/ 2432599 w 2566557"/>
                <a:gd name="connsiteY3" fmla="*/ 1688322 h 1688322"/>
                <a:gd name="connsiteX4" fmla="*/ 0 w 2566557"/>
                <a:gd name="connsiteY4" fmla="*/ 1682200 h 1688322"/>
                <a:gd name="connsiteX0" fmla="*/ 0 w 2586409"/>
                <a:gd name="connsiteY0" fmla="*/ 1682200 h 1688322"/>
                <a:gd name="connsiteX1" fmla="*/ 182405 w 2586409"/>
                <a:gd name="connsiteY1" fmla="*/ 0 h 1688322"/>
                <a:gd name="connsiteX2" fmla="*/ 2586409 w 2586409"/>
                <a:gd name="connsiteY2" fmla="*/ 218 h 1688322"/>
                <a:gd name="connsiteX3" fmla="*/ 2432599 w 2586409"/>
                <a:gd name="connsiteY3" fmla="*/ 1688322 h 1688322"/>
                <a:gd name="connsiteX4" fmla="*/ 0 w 2586409"/>
                <a:gd name="connsiteY4" fmla="*/ 1682200 h 1688322"/>
                <a:gd name="connsiteX0" fmla="*/ 0 w 2586409"/>
                <a:gd name="connsiteY0" fmla="*/ 1681982 h 1688104"/>
                <a:gd name="connsiteX1" fmla="*/ 162554 w 2586409"/>
                <a:gd name="connsiteY1" fmla="*/ 5668 h 1688104"/>
                <a:gd name="connsiteX2" fmla="*/ 2586409 w 2586409"/>
                <a:gd name="connsiteY2" fmla="*/ 0 h 1688104"/>
                <a:gd name="connsiteX3" fmla="*/ 2432599 w 2586409"/>
                <a:gd name="connsiteY3" fmla="*/ 1688104 h 1688104"/>
                <a:gd name="connsiteX4" fmla="*/ 0 w 2586409"/>
                <a:gd name="connsiteY4" fmla="*/ 1681982 h 1688104"/>
                <a:gd name="connsiteX0" fmla="*/ 0 w 2582439"/>
                <a:gd name="connsiteY0" fmla="*/ 1681981 h 1688104"/>
                <a:gd name="connsiteX1" fmla="*/ 158584 w 2582439"/>
                <a:gd name="connsiteY1" fmla="*/ 5668 h 1688104"/>
                <a:gd name="connsiteX2" fmla="*/ 2582439 w 2582439"/>
                <a:gd name="connsiteY2" fmla="*/ 0 h 1688104"/>
                <a:gd name="connsiteX3" fmla="*/ 2428629 w 2582439"/>
                <a:gd name="connsiteY3" fmla="*/ 1688104 h 1688104"/>
                <a:gd name="connsiteX4" fmla="*/ 0 w 2582439"/>
                <a:gd name="connsiteY4" fmla="*/ 1681981 h 1688104"/>
                <a:gd name="connsiteX0" fmla="*/ 0 w 2578469"/>
                <a:gd name="connsiteY0" fmla="*/ 1681981 h 1688104"/>
                <a:gd name="connsiteX1" fmla="*/ 154614 w 2578469"/>
                <a:gd name="connsiteY1" fmla="*/ 5668 h 1688104"/>
                <a:gd name="connsiteX2" fmla="*/ 2578469 w 2578469"/>
                <a:gd name="connsiteY2" fmla="*/ 0 h 1688104"/>
                <a:gd name="connsiteX3" fmla="*/ 2424659 w 2578469"/>
                <a:gd name="connsiteY3" fmla="*/ 1688104 h 1688104"/>
                <a:gd name="connsiteX4" fmla="*/ 0 w 2578469"/>
                <a:gd name="connsiteY4" fmla="*/ 1681981 h 1688104"/>
                <a:gd name="connsiteX0" fmla="*/ 0 w 2578469"/>
                <a:gd name="connsiteY0" fmla="*/ 1681981 h 1705765"/>
                <a:gd name="connsiteX1" fmla="*/ 154614 w 2578469"/>
                <a:gd name="connsiteY1" fmla="*/ 5668 h 1705765"/>
                <a:gd name="connsiteX2" fmla="*/ 2578469 w 2578469"/>
                <a:gd name="connsiteY2" fmla="*/ 0 h 1705765"/>
                <a:gd name="connsiteX3" fmla="*/ 2416720 w 2578469"/>
                <a:gd name="connsiteY3" fmla="*/ 1705765 h 1705765"/>
                <a:gd name="connsiteX4" fmla="*/ 0 w 2578469"/>
                <a:gd name="connsiteY4" fmla="*/ 1681981 h 1705765"/>
                <a:gd name="connsiteX0" fmla="*/ 0 w 2578469"/>
                <a:gd name="connsiteY0" fmla="*/ 1681981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4660 w 2578469"/>
                <a:gd name="connsiteY3" fmla="*/ 1699878 h 1699878"/>
                <a:gd name="connsiteX4" fmla="*/ 0 w 2578469"/>
                <a:gd name="connsiteY4" fmla="*/ 1681981 h 1699878"/>
                <a:gd name="connsiteX0" fmla="*/ 0 w 2578469"/>
                <a:gd name="connsiteY0" fmla="*/ 1699642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4660 w 2578469"/>
                <a:gd name="connsiteY3" fmla="*/ 1699878 h 1699878"/>
                <a:gd name="connsiteX4" fmla="*/ 0 w 2578469"/>
                <a:gd name="connsiteY4" fmla="*/ 1699642 h 1699878"/>
                <a:gd name="connsiteX0" fmla="*/ 0 w 2578469"/>
                <a:gd name="connsiteY0" fmla="*/ 1693755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4660 w 2578469"/>
                <a:gd name="connsiteY3" fmla="*/ 1699878 h 1699878"/>
                <a:gd name="connsiteX4" fmla="*/ 0 w 2578469"/>
                <a:gd name="connsiteY4" fmla="*/ 1693755 h 1699878"/>
                <a:gd name="connsiteX0" fmla="*/ 0 w 2578469"/>
                <a:gd name="connsiteY0" fmla="*/ 1693755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7695 w 2578469"/>
                <a:gd name="connsiteY3" fmla="*/ 1699878 h 1699878"/>
                <a:gd name="connsiteX4" fmla="*/ 0 w 2578469"/>
                <a:gd name="connsiteY4" fmla="*/ 1693755 h 1699878"/>
                <a:gd name="connsiteX0" fmla="*/ 0 w 2578469"/>
                <a:gd name="connsiteY0" fmla="*/ 1693755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31856 w 2578469"/>
                <a:gd name="connsiteY3" fmla="*/ 1699878 h 1699878"/>
                <a:gd name="connsiteX4" fmla="*/ 0 w 2578469"/>
                <a:gd name="connsiteY4" fmla="*/ 1693755 h 1699878"/>
                <a:gd name="connsiteX0" fmla="*/ 0 w 2431856"/>
                <a:gd name="connsiteY0" fmla="*/ 1698370 h 1704493"/>
                <a:gd name="connsiteX1" fmla="*/ 154614 w 2431856"/>
                <a:gd name="connsiteY1" fmla="*/ 10283 h 1704493"/>
                <a:gd name="connsiteX2" fmla="*/ 1944354 w 2431856"/>
                <a:gd name="connsiteY2" fmla="*/ 0 h 1704493"/>
                <a:gd name="connsiteX3" fmla="*/ 2431856 w 2431856"/>
                <a:gd name="connsiteY3" fmla="*/ 1704493 h 1704493"/>
                <a:gd name="connsiteX4" fmla="*/ 0 w 2431856"/>
                <a:gd name="connsiteY4" fmla="*/ 1698370 h 1704493"/>
                <a:gd name="connsiteX0" fmla="*/ 0 w 1944354"/>
                <a:gd name="connsiteY0" fmla="*/ 1698370 h 1709107"/>
                <a:gd name="connsiteX1" fmla="*/ 154614 w 1944354"/>
                <a:gd name="connsiteY1" fmla="*/ 10283 h 1709107"/>
                <a:gd name="connsiteX2" fmla="*/ 1944354 w 1944354"/>
                <a:gd name="connsiteY2" fmla="*/ 0 h 1709107"/>
                <a:gd name="connsiteX3" fmla="*/ 1785247 w 1944354"/>
                <a:gd name="connsiteY3" fmla="*/ 1709107 h 1709107"/>
                <a:gd name="connsiteX4" fmla="*/ 0 w 1944354"/>
                <a:gd name="connsiteY4" fmla="*/ 1698370 h 1709107"/>
                <a:gd name="connsiteX0" fmla="*/ 0 w 1944354"/>
                <a:gd name="connsiteY0" fmla="*/ 1698370 h 1704492"/>
                <a:gd name="connsiteX1" fmla="*/ 154614 w 1944354"/>
                <a:gd name="connsiteY1" fmla="*/ 10283 h 1704492"/>
                <a:gd name="connsiteX2" fmla="*/ 1944354 w 1944354"/>
                <a:gd name="connsiteY2" fmla="*/ 0 h 1704492"/>
                <a:gd name="connsiteX3" fmla="*/ 1782123 w 1944354"/>
                <a:gd name="connsiteY3" fmla="*/ 1704492 h 1704492"/>
                <a:gd name="connsiteX4" fmla="*/ 0 w 1944354"/>
                <a:gd name="connsiteY4" fmla="*/ 1698370 h 1704492"/>
                <a:gd name="connsiteX0" fmla="*/ 0 w 1941231"/>
                <a:gd name="connsiteY0" fmla="*/ 1689141 h 1695263"/>
                <a:gd name="connsiteX1" fmla="*/ 154614 w 1941231"/>
                <a:gd name="connsiteY1" fmla="*/ 1054 h 1695263"/>
                <a:gd name="connsiteX2" fmla="*/ 1941231 w 1941231"/>
                <a:gd name="connsiteY2" fmla="*/ 0 h 1695263"/>
                <a:gd name="connsiteX3" fmla="*/ 1782123 w 1941231"/>
                <a:gd name="connsiteY3" fmla="*/ 1695263 h 1695263"/>
                <a:gd name="connsiteX4" fmla="*/ 0 w 1941231"/>
                <a:gd name="connsiteY4" fmla="*/ 1689141 h 1695263"/>
                <a:gd name="connsiteX0" fmla="*/ 0 w 1782123"/>
                <a:gd name="connsiteY0" fmla="*/ 1689141 h 1695263"/>
                <a:gd name="connsiteX1" fmla="*/ 154614 w 1782123"/>
                <a:gd name="connsiteY1" fmla="*/ 1054 h 1695263"/>
                <a:gd name="connsiteX2" fmla="*/ 1595248 w 1782123"/>
                <a:gd name="connsiteY2" fmla="*/ 0 h 1695263"/>
                <a:gd name="connsiteX3" fmla="*/ 1782123 w 1782123"/>
                <a:gd name="connsiteY3" fmla="*/ 1695263 h 1695263"/>
                <a:gd name="connsiteX4" fmla="*/ 0 w 1782123"/>
                <a:gd name="connsiteY4" fmla="*/ 1689141 h 1695263"/>
                <a:gd name="connsiteX0" fmla="*/ 0 w 1595248"/>
                <a:gd name="connsiteY0" fmla="*/ 1689141 h 1689140"/>
                <a:gd name="connsiteX1" fmla="*/ 154614 w 1595248"/>
                <a:gd name="connsiteY1" fmla="*/ 1054 h 1689140"/>
                <a:gd name="connsiteX2" fmla="*/ 1595248 w 1595248"/>
                <a:gd name="connsiteY2" fmla="*/ 0 h 1689140"/>
                <a:gd name="connsiteX3" fmla="*/ 1470250 w 1595248"/>
                <a:gd name="connsiteY3" fmla="*/ 1680866 h 1689140"/>
                <a:gd name="connsiteX4" fmla="*/ 0 w 1595248"/>
                <a:gd name="connsiteY4" fmla="*/ 1689141 h 1689140"/>
                <a:gd name="connsiteX0" fmla="*/ 0 w 1595248"/>
                <a:gd name="connsiteY0" fmla="*/ 1689141 h 1689141"/>
                <a:gd name="connsiteX1" fmla="*/ 154614 w 1595248"/>
                <a:gd name="connsiteY1" fmla="*/ 1054 h 1689141"/>
                <a:gd name="connsiteX2" fmla="*/ 1595248 w 1595248"/>
                <a:gd name="connsiteY2" fmla="*/ 0 h 1689141"/>
                <a:gd name="connsiteX3" fmla="*/ 1436139 w 1595248"/>
                <a:gd name="connsiteY3" fmla="*/ 1688064 h 1689141"/>
                <a:gd name="connsiteX4" fmla="*/ 0 w 1595248"/>
                <a:gd name="connsiteY4" fmla="*/ 1689141 h 1689141"/>
                <a:gd name="connsiteX0" fmla="*/ 0 w 1595248"/>
                <a:gd name="connsiteY0" fmla="*/ 1689141 h 1695262"/>
                <a:gd name="connsiteX1" fmla="*/ 154614 w 1595248"/>
                <a:gd name="connsiteY1" fmla="*/ 1054 h 1695262"/>
                <a:gd name="connsiteX2" fmla="*/ 1595248 w 1595248"/>
                <a:gd name="connsiteY2" fmla="*/ 0 h 1695262"/>
                <a:gd name="connsiteX3" fmla="*/ 1441012 w 1595248"/>
                <a:gd name="connsiteY3" fmla="*/ 1695262 h 1695262"/>
                <a:gd name="connsiteX4" fmla="*/ 0 w 1595248"/>
                <a:gd name="connsiteY4" fmla="*/ 1689141 h 1695262"/>
                <a:gd name="connsiteX0" fmla="*/ 0 w 1581765"/>
                <a:gd name="connsiteY0" fmla="*/ 1689141 h 1695262"/>
                <a:gd name="connsiteX1" fmla="*/ 154614 w 1581765"/>
                <a:gd name="connsiteY1" fmla="*/ 1054 h 1695262"/>
                <a:gd name="connsiteX2" fmla="*/ 1581765 w 1581765"/>
                <a:gd name="connsiteY2" fmla="*/ 0 h 1695262"/>
                <a:gd name="connsiteX3" fmla="*/ 1441012 w 1581765"/>
                <a:gd name="connsiteY3" fmla="*/ 1695262 h 1695262"/>
                <a:gd name="connsiteX4" fmla="*/ 0 w 1581765"/>
                <a:gd name="connsiteY4" fmla="*/ 1689141 h 1695262"/>
                <a:gd name="connsiteX0" fmla="*/ 0 w 1581765"/>
                <a:gd name="connsiteY0" fmla="*/ 1689141 h 1695262"/>
                <a:gd name="connsiteX1" fmla="*/ 154614 w 1581765"/>
                <a:gd name="connsiteY1" fmla="*/ 1054 h 1695262"/>
                <a:gd name="connsiteX2" fmla="*/ 1581765 w 1581765"/>
                <a:gd name="connsiteY2" fmla="*/ 0 h 1695262"/>
                <a:gd name="connsiteX3" fmla="*/ 1430900 w 1581765"/>
                <a:gd name="connsiteY3" fmla="*/ 1695262 h 1695262"/>
                <a:gd name="connsiteX4" fmla="*/ 0 w 1581765"/>
                <a:gd name="connsiteY4" fmla="*/ 1689141 h 1695262"/>
                <a:gd name="connsiteX0" fmla="*/ 0 w 1600274"/>
                <a:gd name="connsiteY0" fmla="*/ 1689141 h 1695262"/>
                <a:gd name="connsiteX1" fmla="*/ 154614 w 1600274"/>
                <a:gd name="connsiteY1" fmla="*/ 1054 h 1695262"/>
                <a:gd name="connsiteX2" fmla="*/ 1600274 w 1600274"/>
                <a:gd name="connsiteY2" fmla="*/ 0 h 1695262"/>
                <a:gd name="connsiteX3" fmla="*/ 1430900 w 1600274"/>
                <a:gd name="connsiteY3" fmla="*/ 1695262 h 1695262"/>
                <a:gd name="connsiteX4" fmla="*/ 0 w 1600274"/>
                <a:gd name="connsiteY4" fmla="*/ 1689141 h 1695262"/>
                <a:gd name="connsiteX0" fmla="*/ 0 w 1600274"/>
                <a:gd name="connsiteY0" fmla="*/ 1689141 h 1695262"/>
                <a:gd name="connsiteX1" fmla="*/ 173123 w 1600274"/>
                <a:gd name="connsiteY1" fmla="*/ 6653 h 1695262"/>
                <a:gd name="connsiteX2" fmla="*/ 1600274 w 1600274"/>
                <a:gd name="connsiteY2" fmla="*/ 0 h 1695262"/>
                <a:gd name="connsiteX3" fmla="*/ 1430900 w 1600274"/>
                <a:gd name="connsiteY3" fmla="*/ 1695262 h 1695262"/>
                <a:gd name="connsiteX4" fmla="*/ 0 w 1600274"/>
                <a:gd name="connsiteY4" fmla="*/ 1689141 h 1695262"/>
                <a:gd name="connsiteX0" fmla="*/ 0 w 1600274"/>
                <a:gd name="connsiteY0" fmla="*/ 1693686 h 1699807"/>
                <a:gd name="connsiteX1" fmla="*/ 177751 w 1600274"/>
                <a:gd name="connsiteY1" fmla="*/ 0 h 1699807"/>
                <a:gd name="connsiteX2" fmla="*/ 1600274 w 1600274"/>
                <a:gd name="connsiteY2" fmla="*/ 4545 h 1699807"/>
                <a:gd name="connsiteX3" fmla="*/ 1430900 w 1600274"/>
                <a:gd name="connsiteY3" fmla="*/ 1699807 h 1699807"/>
                <a:gd name="connsiteX4" fmla="*/ 0 w 1600274"/>
                <a:gd name="connsiteY4" fmla="*/ 1693686 h 1699807"/>
                <a:gd name="connsiteX0" fmla="*/ 0 w 1558629"/>
                <a:gd name="connsiteY0" fmla="*/ 1352146 h 1699807"/>
                <a:gd name="connsiteX1" fmla="*/ 136106 w 1558629"/>
                <a:gd name="connsiteY1" fmla="*/ 0 h 1699807"/>
                <a:gd name="connsiteX2" fmla="*/ 1558629 w 1558629"/>
                <a:gd name="connsiteY2" fmla="*/ 4545 h 1699807"/>
                <a:gd name="connsiteX3" fmla="*/ 1389255 w 1558629"/>
                <a:gd name="connsiteY3" fmla="*/ 1699807 h 1699807"/>
                <a:gd name="connsiteX4" fmla="*/ 0 w 1558629"/>
                <a:gd name="connsiteY4" fmla="*/ 1352146 h 1699807"/>
                <a:gd name="connsiteX0" fmla="*/ 0 w 1544747"/>
                <a:gd name="connsiteY0" fmla="*/ 1357745 h 1699807"/>
                <a:gd name="connsiteX1" fmla="*/ 122224 w 1544747"/>
                <a:gd name="connsiteY1" fmla="*/ 0 h 1699807"/>
                <a:gd name="connsiteX2" fmla="*/ 1544747 w 1544747"/>
                <a:gd name="connsiteY2" fmla="*/ 4545 h 1699807"/>
                <a:gd name="connsiteX3" fmla="*/ 1375373 w 1544747"/>
                <a:gd name="connsiteY3" fmla="*/ 1699807 h 1699807"/>
                <a:gd name="connsiteX4" fmla="*/ 0 w 1544747"/>
                <a:gd name="connsiteY4" fmla="*/ 1357745 h 1699807"/>
                <a:gd name="connsiteX0" fmla="*/ 0 w 1544747"/>
                <a:gd name="connsiteY0" fmla="*/ 1357745 h 1369465"/>
                <a:gd name="connsiteX1" fmla="*/ 122224 w 1544747"/>
                <a:gd name="connsiteY1" fmla="*/ 0 h 1369465"/>
                <a:gd name="connsiteX2" fmla="*/ 1544747 w 1544747"/>
                <a:gd name="connsiteY2" fmla="*/ 4545 h 1369465"/>
                <a:gd name="connsiteX3" fmla="*/ 1417018 w 1544747"/>
                <a:gd name="connsiteY3" fmla="*/ 1369465 h 1369465"/>
                <a:gd name="connsiteX4" fmla="*/ 0 w 1544747"/>
                <a:gd name="connsiteY4" fmla="*/ 1357745 h 1369465"/>
                <a:gd name="connsiteX0" fmla="*/ 0 w 1544747"/>
                <a:gd name="connsiteY0" fmla="*/ 1357745 h 1369465"/>
                <a:gd name="connsiteX1" fmla="*/ 127791 w 1544747"/>
                <a:gd name="connsiteY1" fmla="*/ 0 h 1369465"/>
                <a:gd name="connsiteX2" fmla="*/ 1544747 w 1544747"/>
                <a:gd name="connsiteY2" fmla="*/ 4545 h 1369465"/>
                <a:gd name="connsiteX3" fmla="*/ 1417018 w 1544747"/>
                <a:gd name="connsiteY3" fmla="*/ 1369465 h 1369465"/>
                <a:gd name="connsiteX4" fmla="*/ 0 w 1544747"/>
                <a:gd name="connsiteY4" fmla="*/ 1357745 h 1369465"/>
                <a:gd name="connsiteX0" fmla="*/ 0 w 1539179"/>
                <a:gd name="connsiteY0" fmla="*/ 1357745 h 1369465"/>
                <a:gd name="connsiteX1" fmla="*/ 122223 w 1539179"/>
                <a:gd name="connsiteY1" fmla="*/ 0 h 1369465"/>
                <a:gd name="connsiteX2" fmla="*/ 1539179 w 1539179"/>
                <a:gd name="connsiteY2" fmla="*/ 4545 h 1369465"/>
                <a:gd name="connsiteX3" fmla="*/ 1411450 w 1539179"/>
                <a:gd name="connsiteY3" fmla="*/ 1369465 h 1369465"/>
                <a:gd name="connsiteX4" fmla="*/ 0 w 1539179"/>
                <a:gd name="connsiteY4" fmla="*/ 1357745 h 1369465"/>
                <a:gd name="connsiteX0" fmla="*/ 0 w 1539179"/>
                <a:gd name="connsiteY0" fmla="*/ 1357745 h 1369465"/>
                <a:gd name="connsiteX1" fmla="*/ 127791 w 1539179"/>
                <a:gd name="connsiteY1" fmla="*/ 0 h 1369465"/>
                <a:gd name="connsiteX2" fmla="*/ 1539179 w 1539179"/>
                <a:gd name="connsiteY2" fmla="*/ 4545 h 1369465"/>
                <a:gd name="connsiteX3" fmla="*/ 1411450 w 1539179"/>
                <a:gd name="connsiteY3" fmla="*/ 1369465 h 1369465"/>
                <a:gd name="connsiteX4" fmla="*/ 0 w 1539179"/>
                <a:gd name="connsiteY4" fmla="*/ 1357745 h 1369465"/>
                <a:gd name="connsiteX0" fmla="*/ 0 w 1539179"/>
                <a:gd name="connsiteY0" fmla="*/ 1357745 h 1369465"/>
                <a:gd name="connsiteX1" fmla="*/ 127791 w 1539179"/>
                <a:gd name="connsiteY1" fmla="*/ 0 h 1369465"/>
                <a:gd name="connsiteX2" fmla="*/ 1539179 w 1539179"/>
                <a:gd name="connsiteY2" fmla="*/ 4545 h 1369465"/>
                <a:gd name="connsiteX3" fmla="*/ 1411450 w 1539179"/>
                <a:gd name="connsiteY3" fmla="*/ 1369465 h 1369465"/>
                <a:gd name="connsiteX4" fmla="*/ 0 w 1539179"/>
                <a:gd name="connsiteY4" fmla="*/ 1357745 h 1369465"/>
                <a:gd name="connsiteX0" fmla="*/ 0 w 1539179"/>
                <a:gd name="connsiteY0" fmla="*/ 1357745 h 1363687"/>
                <a:gd name="connsiteX1" fmla="*/ 127791 w 1539179"/>
                <a:gd name="connsiteY1" fmla="*/ 0 h 1363687"/>
                <a:gd name="connsiteX2" fmla="*/ 1539179 w 1539179"/>
                <a:gd name="connsiteY2" fmla="*/ 4545 h 1363687"/>
                <a:gd name="connsiteX3" fmla="*/ 1411450 w 1539179"/>
                <a:gd name="connsiteY3" fmla="*/ 1363687 h 1363687"/>
                <a:gd name="connsiteX4" fmla="*/ 0 w 1539179"/>
                <a:gd name="connsiteY4" fmla="*/ 1357745 h 13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179" h="1363687">
                  <a:moveTo>
                    <a:pt x="0" y="1357745"/>
                  </a:moveTo>
                  <a:lnTo>
                    <a:pt x="127791" y="0"/>
                  </a:lnTo>
                  <a:lnTo>
                    <a:pt x="1539179" y="4545"/>
                  </a:lnTo>
                  <a:lnTo>
                    <a:pt x="1411450" y="1363687"/>
                  </a:lnTo>
                  <a:lnTo>
                    <a:pt x="0" y="1357745"/>
                  </a:lnTo>
                  <a:close/>
                </a:path>
              </a:pathLst>
            </a:custGeom>
          </p:spPr>
        </p:pic>
        <p:pic>
          <p:nvPicPr>
            <p:cNvPr id="24" name="Bildplatzhalter 48">
              <a:extLst>
                <a:ext uri="{FF2B5EF4-FFF2-40B4-BE49-F238E27FC236}">
                  <a16:creationId xmlns:a16="http://schemas.microsoft.com/office/drawing/2014/main" id="{D185ECD7-6D34-0BA1-DD33-A1AE9D665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3410" t="-37439" r="-24979" b="-35941"/>
            <a:stretch/>
          </p:blipFill>
          <p:spPr>
            <a:xfrm>
              <a:off x="2918627" y="3080772"/>
              <a:ext cx="1085088" cy="479397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0ABE251-8057-46A1-63CF-D85856637AFC}"/>
              </a:ext>
            </a:extLst>
          </p:cNvPr>
          <p:cNvGrpSpPr/>
          <p:nvPr/>
        </p:nvGrpSpPr>
        <p:grpSpPr>
          <a:xfrm>
            <a:off x="6691707" y="2877000"/>
            <a:ext cx="1101614" cy="1362892"/>
            <a:chOff x="1540109" y="954609"/>
            <a:chExt cx="1455294" cy="1800457"/>
          </a:xfrm>
        </p:grpSpPr>
        <p:sp>
          <p:nvSpPr>
            <p:cNvPr id="26" name="Parallelogramm 25">
              <a:extLst>
                <a:ext uri="{FF2B5EF4-FFF2-40B4-BE49-F238E27FC236}">
                  <a16:creationId xmlns:a16="http://schemas.microsoft.com/office/drawing/2014/main" id="{4744F2F2-9A5D-ADFB-E8BE-05BA3DAB96CA}"/>
                </a:ext>
              </a:extLst>
            </p:cNvPr>
            <p:cNvSpPr/>
            <p:nvPr/>
          </p:nvSpPr>
          <p:spPr>
            <a:xfrm>
              <a:off x="1540109" y="954609"/>
              <a:ext cx="1455294" cy="1800457"/>
            </a:xfrm>
            <a:prstGeom prst="parallelogram">
              <a:avLst>
                <a:gd name="adj" fmla="val 1428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3972642-EED9-5B98-317A-7BD6E6999013}"/>
                </a:ext>
              </a:extLst>
            </p:cNvPr>
            <p:cNvGrpSpPr/>
            <p:nvPr/>
          </p:nvGrpSpPr>
          <p:grpSpPr>
            <a:xfrm>
              <a:off x="1636691" y="957766"/>
              <a:ext cx="1351824" cy="1562445"/>
              <a:chOff x="2141975" y="1037156"/>
              <a:chExt cx="1351824" cy="1562445"/>
            </a:xfrm>
          </p:grpSpPr>
          <p:pic>
            <p:nvPicPr>
              <p:cNvPr id="28" name="Bildplatzhalter 36" descr="Ein Bild, das Luftfotografie, draußen, Vogelperspektive, Berg enthält.&#10;&#10;Automatisch generierte Beschreibung">
                <a:extLst>
                  <a:ext uri="{FF2B5EF4-FFF2-40B4-BE49-F238E27FC236}">
                    <a16:creationId xmlns:a16="http://schemas.microsoft.com/office/drawing/2014/main" id="{941CA981-F784-375E-7C68-92C3C7D66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6075" b="6075"/>
              <a:stretch>
                <a:fillRect/>
              </a:stretch>
            </p:blipFill>
            <p:spPr>
              <a:xfrm>
                <a:off x="2141975" y="1037156"/>
                <a:ext cx="1351824" cy="989822"/>
              </a:xfrm>
              <a:custGeom>
                <a:avLst/>
                <a:gdLst>
                  <a:gd name="connsiteX0" fmla="*/ 0 w 3514725"/>
                  <a:gd name="connsiteY0" fmla="*/ 2239962 h 2239962"/>
                  <a:gd name="connsiteX1" fmla="*/ 559991 w 3514725"/>
                  <a:gd name="connsiteY1" fmla="*/ 0 h 2239962"/>
                  <a:gd name="connsiteX2" fmla="*/ 3514725 w 3514725"/>
                  <a:gd name="connsiteY2" fmla="*/ 0 h 2239962"/>
                  <a:gd name="connsiteX3" fmla="*/ 2954735 w 3514725"/>
                  <a:gd name="connsiteY3" fmla="*/ 2239962 h 2239962"/>
                  <a:gd name="connsiteX4" fmla="*/ 0 w 3514725"/>
                  <a:gd name="connsiteY4" fmla="*/ 2239962 h 2239962"/>
                  <a:gd name="connsiteX0" fmla="*/ 0 w 3514725"/>
                  <a:gd name="connsiteY0" fmla="*/ 2258250 h 2258250"/>
                  <a:gd name="connsiteX1" fmla="*/ 20495 w 3514725"/>
                  <a:gd name="connsiteY1" fmla="*/ 0 h 2258250"/>
                  <a:gd name="connsiteX2" fmla="*/ 3514725 w 3514725"/>
                  <a:gd name="connsiteY2" fmla="*/ 18288 h 2258250"/>
                  <a:gd name="connsiteX3" fmla="*/ 2954735 w 3514725"/>
                  <a:gd name="connsiteY3" fmla="*/ 2258250 h 2258250"/>
                  <a:gd name="connsiteX4" fmla="*/ 0 w 3514725"/>
                  <a:gd name="connsiteY4" fmla="*/ 2258250 h 2258250"/>
                  <a:gd name="connsiteX0" fmla="*/ 0 w 3807333"/>
                  <a:gd name="connsiteY0" fmla="*/ 2249106 h 2258250"/>
                  <a:gd name="connsiteX1" fmla="*/ 313103 w 3807333"/>
                  <a:gd name="connsiteY1" fmla="*/ 0 h 2258250"/>
                  <a:gd name="connsiteX2" fmla="*/ 3807333 w 3807333"/>
                  <a:gd name="connsiteY2" fmla="*/ 18288 h 2258250"/>
                  <a:gd name="connsiteX3" fmla="*/ 3247343 w 3807333"/>
                  <a:gd name="connsiteY3" fmla="*/ 2258250 h 2258250"/>
                  <a:gd name="connsiteX4" fmla="*/ 0 w 3807333"/>
                  <a:gd name="connsiteY4" fmla="*/ 2249106 h 2258250"/>
                  <a:gd name="connsiteX0" fmla="*/ 0 w 3807333"/>
                  <a:gd name="connsiteY0" fmla="*/ 2239962 h 2249106"/>
                  <a:gd name="connsiteX1" fmla="*/ 258239 w 3807333"/>
                  <a:gd name="connsiteY1" fmla="*/ 0 h 2249106"/>
                  <a:gd name="connsiteX2" fmla="*/ 3807333 w 3807333"/>
                  <a:gd name="connsiteY2" fmla="*/ 9144 h 2249106"/>
                  <a:gd name="connsiteX3" fmla="*/ 3247343 w 3807333"/>
                  <a:gd name="connsiteY3" fmla="*/ 2249106 h 2249106"/>
                  <a:gd name="connsiteX4" fmla="*/ 0 w 380733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247343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603959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0818 h 2239962"/>
                  <a:gd name="connsiteX1" fmla="*/ 283997 w 3898773"/>
                  <a:gd name="connsiteY1" fmla="*/ 8028 h 2239962"/>
                  <a:gd name="connsiteX2" fmla="*/ 3898773 w 3898773"/>
                  <a:gd name="connsiteY2" fmla="*/ 0 h 2239962"/>
                  <a:gd name="connsiteX3" fmla="*/ 3603959 w 3898773"/>
                  <a:gd name="connsiteY3" fmla="*/ 2239962 h 2239962"/>
                  <a:gd name="connsiteX4" fmla="*/ 0 w 3898773"/>
                  <a:gd name="connsiteY4" fmla="*/ 2230818 h 2239962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78201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898773"/>
                  <a:gd name="connsiteY0" fmla="*/ 2230818 h 2248548"/>
                  <a:gd name="connsiteX1" fmla="*/ 283997 w 3898773"/>
                  <a:gd name="connsiteY1" fmla="*/ 8028 h 2248548"/>
                  <a:gd name="connsiteX2" fmla="*/ 3898773 w 3898773"/>
                  <a:gd name="connsiteY2" fmla="*/ 0 h 2248548"/>
                  <a:gd name="connsiteX3" fmla="*/ 3591080 w 3898773"/>
                  <a:gd name="connsiteY3" fmla="*/ 2248548 h 2248548"/>
                  <a:gd name="connsiteX4" fmla="*/ 0 w 3898773"/>
                  <a:gd name="connsiteY4" fmla="*/ 2230818 h 2248548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91080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907359"/>
                  <a:gd name="connsiteY0" fmla="*/ 2230818 h 2244255"/>
                  <a:gd name="connsiteX1" fmla="*/ 283997 w 3907359"/>
                  <a:gd name="connsiteY1" fmla="*/ 8028 h 2244255"/>
                  <a:gd name="connsiteX2" fmla="*/ 3907359 w 3907359"/>
                  <a:gd name="connsiteY2" fmla="*/ 0 h 2244255"/>
                  <a:gd name="connsiteX3" fmla="*/ 3591080 w 3907359"/>
                  <a:gd name="connsiteY3" fmla="*/ 2244255 h 2244255"/>
                  <a:gd name="connsiteX4" fmla="*/ 0 w 3907359"/>
                  <a:gd name="connsiteY4" fmla="*/ 2230818 h 2244255"/>
                  <a:gd name="connsiteX0" fmla="*/ 0 w 3591080"/>
                  <a:gd name="connsiteY0" fmla="*/ 2230818 h 2244255"/>
                  <a:gd name="connsiteX1" fmla="*/ 283997 w 3591080"/>
                  <a:gd name="connsiteY1" fmla="*/ 8028 h 2244255"/>
                  <a:gd name="connsiteX2" fmla="*/ 2693036 w 3591080"/>
                  <a:gd name="connsiteY2" fmla="*/ 0 h 2244255"/>
                  <a:gd name="connsiteX3" fmla="*/ 3591080 w 3591080"/>
                  <a:gd name="connsiteY3" fmla="*/ 2244255 h 2244255"/>
                  <a:gd name="connsiteX4" fmla="*/ 0 w 3591080"/>
                  <a:gd name="connsiteY4" fmla="*/ 2230818 h 2244255"/>
                  <a:gd name="connsiteX0" fmla="*/ 0 w 2693036"/>
                  <a:gd name="connsiteY0" fmla="*/ 2230818 h 2236940"/>
                  <a:gd name="connsiteX1" fmla="*/ 283997 w 2693036"/>
                  <a:gd name="connsiteY1" fmla="*/ 8028 h 2236940"/>
                  <a:gd name="connsiteX2" fmla="*/ 2693036 w 2693036"/>
                  <a:gd name="connsiteY2" fmla="*/ 0 h 2236940"/>
                  <a:gd name="connsiteX3" fmla="*/ 2406017 w 2693036"/>
                  <a:gd name="connsiteY3" fmla="*/ 2236940 h 2236940"/>
                  <a:gd name="connsiteX4" fmla="*/ 0 w 2693036"/>
                  <a:gd name="connsiteY4" fmla="*/ 2230818 h 2236940"/>
                  <a:gd name="connsiteX0" fmla="*/ 0 w 2671090"/>
                  <a:gd name="connsiteY0" fmla="*/ 2223503 h 2229625"/>
                  <a:gd name="connsiteX1" fmla="*/ 283997 w 2671090"/>
                  <a:gd name="connsiteY1" fmla="*/ 713 h 2229625"/>
                  <a:gd name="connsiteX2" fmla="*/ 2671090 w 2671090"/>
                  <a:gd name="connsiteY2" fmla="*/ 0 h 2229625"/>
                  <a:gd name="connsiteX3" fmla="*/ 2406017 w 2671090"/>
                  <a:gd name="connsiteY3" fmla="*/ 2229625 h 2229625"/>
                  <a:gd name="connsiteX4" fmla="*/ 0 w 2671090"/>
                  <a:gd name="connsiteY4" fmla="*/ 2223503 h 2229625"/>
                  <a:gd name="connsiteX0" fmla="*/ 0 w 2586030"/>
                  <a:gd name="connsiteY0" fmla="*/ 2223503 h 2229625"/>
                  <a:gd name="connsiteX1" fmla="*/ 283997 w 2586030"/>
                  <a:gd name="connsiteY1" fmla="*/ 713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586030"/>
                  <a:gd name="connsiteY0" fmla="*/ 2223503 h 2229625"/>
                  <a:gd name="connsiteX1" fmla="*/ 193620 w 2586030"/>
                  <a:gd name="connsiteY1" fmla="*/ 714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607295"/>
                  <a:gd name="connsiteY0" fmla="*/ 2223502 h 2229625"/>
                  <a:gd name="connsiteX1" fmla="*/ 214885 w 2607295"/>
                  <a:gd name="connsiteY1" fmla="*/ 714 h 2229625"/>
                  <a:gd name="connsiteX2" fmla="*/ 2607295 w 2607295"/>
                  <a:gd name="connsiteY2" fmla="*/ 0 h 2229625"/>
                  <a:gd name="connsiteX3" fmla="*/ 2427282 w 2607295"/>
                  <a:gd name="connsiteY3" fmla="*/ 2229625 h 2229625"/>
                  <a:gd name="connsiteX4" fmla="*/ 0 w 2607295"/>
                  <a:gd name="connsiteY4" fmla="*/ 2223502 h 2229625"/>
                  <a:gd name="connsiteX0" fmla="*/ 0 w 2607295"/>
                  <a:gd name="connsiteY0" fmla="*/ 2223502 h 2236949"/>
                  <a:gd name="connsiteX1" fmla="*/ 214885 w 2607295"/>
                  <a:gd name="connsiteY1" fmla="*/ 714 h 2236949"/>
                  <a:gd name="connsiteX2" fmla="*/ 2607295 w 2607295"/>
                  <a:gd name="connsiteY2" fmla="*/ 0 h 2236949"/>
                  <a:gd name="connsiteX3" fmla="*/ 2432599 w 2607295"/>
                  <a:gd name="connsiteY3" fmla="*/ 2236949 h 2236949"/>
                  <a:gd name="connsiteX4" fmla="*/ 0 w 2607295"/>
                  <a:gd name="connsiteY4" fmla="*/ 2223502 h 2236949"/>
                  <a:gd name="connsiteX0" fmla="*/ 0 w 2617928"/>
                  <a:gd name="connsiteY0" fmla="*/ 2223502 h 2236949"/>
                  <a:gd name="connsiteX1" fmla="*/ 214885 w 2617928"/>
                  <a:gd name="connsiteY1" fmla="*/ 714 h 2236949"/>
                  <a:gd name="connsiteX2" fmla="*/ 2617928 w 2617928"/>
                  <a:gd name="connsiteY2" fmla="*/ 0 h 2236949"/>
                  <a:gd name="connsiteX3" fmla="*/ 2432599 w 2617928"/>
                  <a:gd name="connsiteY3" fmla="*/ 2236949 h 2236949"/>
                  <a:gd name="connsiteX4" fmla="*/ 0 w 2617928"/>
                  <a:gd name="connsiteY4" fmla="*/ 2223502 h 2236949"/>
                  <a:gd name="connsiteX0" fmla="*/ 0 w 2617928"/>
                  <a:gd name="connsiteY0" fmla="*/ 2223502 h 2229624"/>
                  <a:gd name="connsiteX1" fmla="*/ 214885 w 2617928"/>
                  <a:gd name="connsiteY1" fmla="*/ 714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617928"/>
                  <a:gd name="connsiteY0" fmla="*/ 2223502 h 2229624"/>
                  <a:gd name="connsiteX1" fmla="*/ 163514 w 2617928"/>
                  <a:gd name="connsiteY1" fmla="*/ 609371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566557"/>
                  <a:gd name="connsiteY0" fmla="*/ 1629001 h 1635123"/>
                  <a:gd name="connsiteX1" fmla="*/ 163514 w 2566557"/>
                  <a:gd name="connsiteY1" fmla="*/ 14870 h 1635123"/>
                  <a:gd name="connsiteX2" fmla="*/ 2566557 w 2566557"/>
                  <a:gd name="connsiteY2" fmla="*/ 0 h 1635123"/>
                  <a:gd name="connsiteX3" fmla="*/ 2432599 w 2566557"/>
                  <a:gd name="connsiteY3" fmla="*/ 1635123 h 1635123"/>
                  <a:gd name="connsiteX4" fmla="*/ 0 w 2566557"/>
                  <a:gd name="connsiteY4" fmla="*/ 1629001 h 1635123"/>
                  <a:gd name="connsiteX0" fmla="*/ 0 w 2566557"/>
                  <a:gd name="connsiteY0" fmla="*/ 1629219 h 1635341"/>
                  <a:gd name="connsiteX1" fmla="*/ 174465 w 2566557"/>
                  <a:gd name="connsiteY1" fmla="*/ 0 h 1635341"/>
                  <a:gd name="connsiteX2" fmla="*/ 2566557 w 2566557"/>
                  <a:gd name="connsiteY2" fmla="*/ 218 h 1635341"/>
                  <a:gd name="connsiteX3" fmla="*/ 2432599 w 2566557"/>
                  <a:gd name="connsiteY3" fmla="*/ 1635341 h 1635341"/>
                  <a:gd name="connsiteX4" fmla="*/ 0 w 2566557"/>
                  <a:gd name="connsiteY4" fmla="*/ 1629219 h 1635341"/>
                  <a:gd name="connsiteX0" fmla="*/ 0 w 2566557"/>
                  <a:gd name="connsiteY0" fmla="*/ 1682200 h 1688322"/>
                  <a:gd name="connsiteX1" fmla="*/ 182405 w 2566557"/>
                  <a:gd name="connsiteY1" fmla="*/ 0 h 1688322"/>
                  <a:gd name="connsiteX2" fmla="*/ 2566557 w 2566557"/>
                  <a:gd name="connsiteY2" fmla="*/ 53199 h 1688322"/>
                  <a:gd name="connsiteX3" fmla="*/ 2432599 w 2566557"/>
                  <a:gd name="connsiteY3" fmla="*/ 1688322 h 1688322"/>
                  <a:gd name="connsiteX4" fmla="*/ 0 w 2566557"/>
                  <a:gd name="connsiteY4" fmla="*/ 1682200 h 1688322"/>
                  <a:gd name="connsiteX0" fmla="*/ 0 w 2586409"/>
                  <a:gd name="connsiteY0" fmla="*/ 1682200 h 1688322"/>
                  <a:gd name="connsiteX1" fmla="*/ 182405 w 2586409"/>
                  <a:gd name="connsiteY1" fmla="*/ 0 h 1688322"/>
                  <a:gd name="connsiteX2" fmla="*/ 2586409 w 2586409"/>
                  <a:gd name="connsiteY2" fmla="*/ 218 h 1688322"/>
                  <a:gd name="connsiteX3" fmla="*/ 2432599 w 2586409"/>
                  <a:gd name="connsiteY3" fmla="*/ 1688322 h 1688322"/>
                  <a:gd name="connsiteX4" fmla="*/ 0 w 2586409"/>
                  <a:gd name="connsiteY4" fmla="*/ 1682200 h 1688322"/>
                  <a:gd name="connsiteX0" fmla="*/ 0 w 2586409"/>
                  <a:gd name="connsiteY0" fmla="*/ 1681982 h 1688104"/>
                  <a:gd name="connsiteX1" fmla="*/ 162554 w 2586409"/>
                  <a:gd name="connsiteY1" fmla="*/ 5668 h 1688104"/>
                  <a:gd name="connsiteX2" fmla="*/ 2586409 w 2586409"/>
                  <a:gd name="connsiteY2" fmla="*/ 0 h 1688104"/>
                  <a:gd name="connsiteX3" fmla="*/ 2432599 w 2586409"/>
                  <a:gd name="connsiteY3" fmla="*/ 1688104 h 1688104"/>
                  <a:gd name="connsiteX4" fmla="*/ 0 w 2586409"/>
                  <a:gd name="connsiteY4" fmla="*/ 1681982 h 1688104"/>
                  <a:gd name="connsiteX0" fmla="*/ 0 w 2582439"/>
                  <a:gd name="connsiteY0" fmla="*/ 1681981 h 1688104"/>
                  <a:gd name="connsiteX1" fmla="*/ 158584 w 2582439"/>
                  <a:gd name="connsiteY1" fmla="*/ 5668 h 1688104"/>
                  <a:gd name="connsiteX2" fmla="*/ 2582439 w 2582439"/>
                  <a:gd name="connsiteY2" fmla="*/ 0 h 1688104"/>
                  <a:gd name="connsiteX3" fmla="*/ 2428629 w 2582439"/>
                  <a:gd name="connsiteY3" fmla="*/ 1688104 h 1688104"/>
                  <a:gd name="connsiteX4" fmla="*/ 0 w 2582439"/>
                  <a:gd name="connsiteY4" fmla="*/ 1681981 h 1688104"/>
                  <a:gd name="connsiteX0" fmla="*/ 0 w 2578469"/>
                  <a:gd name="connsiteY0" fmla="*/ 1681981 h 1688104"/>
                  <a:gd name="connsiteX1" fmla="*/ 154614 w 2578469"/>
                  <a:gd name="connsiteY1" fmla="*/ 5668 h 1688104"/>
                  <a:gd name="connsiteX2" fmla="*/ 2578469 w 2578469"/>
                  <a:gd name="connsiteY2" fmla="*/ 0 h 1688104"/>
                  <a:gd name="connsiteX3" fmla="*/ 2424659 w 2578469"/>
                  <a:gd name="connsiteY3" fmla="*/ 1688104 h 1688104"/>
                  <a:gd name="connsiteX4" fmla="*/ 0 w 2578469"/>
                  <a:gd name="connsiteY4" fmla="*/ 1681981 h 1688104"/>
                  <a:gd name="connsiteX0" fmla="*/ 0 w 2578469"/>
                  <a:gd name="connsiteY0" fmla="*/ 1681981 h 1705765"/>
                  <a:gd name="connsiteX1" fmla="*/ 154614 w 2578469"/>
                  <a:gd name="connsiteY1" fmla="*/ 5668 h 1705765"/>
                  <a:gd name="connsiteX2" fmla="*/ 2578469 w 2578469"/>
                  <a:gd name="connsiteY2" fmla="*/ 0 h 1705765"/>
                  <a:gd name="connsiteX3" fmla="*/ 2416720 w 2578469"/>
                  <a:gd name="connsiteY3" fmla="*/ 1705765 h 1705765"/>
                  <a:gd name="connsiteX4" fmla="*/ 0 w 2578469"/>
                  <a:gd name="connsiteY4" fmla="*/ 1681981 h 1705765"/>
                  <a:gd name="connsiteX0" fmla="*/ 0 w 2578469"/>
                  <a:gd name="connsiteY0" fmla="*/ 1681981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81981 h 1699878"/>
                  <a:gd name="connsiteX0" fmla="*/ 0 w 2578469"/>
                  <a:gd name="connsiteY0" fmla="*/ 1699642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9642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7695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31856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431856"/>
                  <a:gd name="connsiteY0" fmla="*/ 1698370 h 1704493"/>
                  <a:gd name="connsiteX1" fmla="*/ 154614 w 2431856"/>
                  <a:gd name="connsiteY1" fmla="*/ 10283 h 1704493"/>
                  <a:gd name="connsiteX2" fmla="*/ 1944354 w 2431856"/>
                  <a:gd name="connsiteY2" fmla="*/ 0 h 1704493"/>
                  <a:gd name="connsiteX3" fmla="*/ 2431856 w 2431856"/>
                  <a:gd name="connsiteY3" fmla="*/ 1704493 h 1704493"/>
                  <a:gd name="connsiteX4" fmla="*/ 0 w 2431856"/>
                  <a:gd name="connsiteY4" fmla="*/ 1698370 h 1704493"/>
                  <a:gd name="connsiteX0" fmla="*/ 0 w 1944354"/>
                  <a:gd name="connsiteY0" fmla="*/ 1698370 h 1709107"/>
                  <a:gd name="connsiteX1" fmla="*/ 154614 w 1944354"/>
                  <a:gd name="connsiteY1" fmla="*/ 10283 h 1709107"/>
                  <a:gd name="connsiteX2" fmla="*/ 1944354 w 1944354"/>
                  <a:gd name="connsiteY2" fmla="*/ 0 h 1709107"/>
                  <a:gd name="connsiteX3" fmla="*/ 1785247 w 1944354"/>
                  <a:gd name="connsiteY3" fmla="*/ 1709107 h 1709107"/>
                  <a:gd name="connsiteX4" fmla="*/ 0 w 1944354"/>
                  <a:gd name="connsiteY4" fmla="*/ 1698370 h 1709107"/>
                  <a:gd name="connsiteX0" fmla="*/ 0 w 1944354"/>
                  <a:gd name="connsiteY0" fmla="*/ 1698370 h 1704492"/>
                  <a:gd name="connsiteX1" fmla="*/ 154614 w 1944354"/>
                  <a:gd name="connsiteY1" fmla="*/ 10283 h 1704492"/>
                  <a:gd name="connsiteX2" fmla="*/ 1944354 w 1944354"/>
                  <a:gd name="connsiteY2" fmla="*/ 0 h 1704492"/>
                  <a:gd name="connsiteX3" fmla="*/ 1782123 w 1944354"/>
                  <a:gd name="connsiteY3" fmla="*/ 1704492 h 1704492"/>
                  <a:gd name="connsiteX4" fmla="*/ 0 w 1944354"/>
                  <a:gd name="connsiteY4" fmla="*/ 1698370 h 1704492"/>
                  <a:gd name="connsiteX0" fmla="*/ 0 w 1941231"/>
                  <a:gd name="connsiteY0" fmla="*/ 1689141 h 1695263"/>
                  <a:gd name="connsiteX1" fmla="*/ 154614 w 1941231"/>
                  <a:gd name="connsiteY1" fmla="*/ 1054 h 1695263"/>
                  <a:gd name="connsiteX2" fmla="*/ 1941231 w 1941231"/>
                  <a:gd name="connsiteY2" fmla="*/ 0 h 1695263"/>
                  <a:gd name="connsiteX3" fmla="*/ 1782123 w 1941231"/>
                  <a:gd name="connsiteY3" fmla="*/ 1695263 h 1695263"/>
                  <a:gd name="connsiteX4" fmla="*/ 0 w 1941231"/>
                  <a:gd name="connsiteY4" fmla="*/ 1689141 h 1695263"/>
                  <a:gd name="connsiteX0" fmla="*/ 0 w 1782123"/>
                  <a:gd name="connsiteY0" fmla="*/ 1689141 h 1695263"/>
                  <a:gd name="connsiteX1" fmla="*/ 154614 w 1782123"/>
                  <a:gd name="connsiteY1" fmla="*/ 1054 h 1695263"/>
                  <a:gd name="connsiteX2" fmla="*/ 1595248 w 1782123"/>
                  <a:gd name="connsiteY2" fmla="*/ 0 h 1695263"/>
                  <a:gd name="connsiteX3" fmla="*/ 1782123 w 1782123"/>
                  <a:gd name="connsiteY3" fmla="*/ 1695263 h 1695263"/>
                  <a:gd name="connsiteX4" fmla="*/ 0 w 1782123"/>
                  <a:gd name="connsiteY4" fmla="*/ 1689141 h 1695263"/>
                  <a:gd name="connsiteX0" fmla="*/ 0 w 1595248"/>
                  <a:gd name="connsiteY0" fmla="*/ 1689141 h 1689140"/>
                  <a:gd name="connsiteX1" fmla="*/ 154614 w 1595248"/>
                  <a:gd name="connsiteY1" fmla="*/ 1054 h 1689140"/>
                  <a:gd name="connsiteX2" fmla="*/ 1595248 w 1595248"/>
                  <a:gd name="connsiteY2" fmla="*/ 0 h 1689140"/>
                  <a:gd name="connsiteX3" fmla="*/ 1470250 w 1595248"/>
                  <a:gd name="connsiteY3" fmla="*/ 1680866 h 1689140"/>
                  <a:gd name="connsiteX4" fmla="*/ 0 w 1595248"/>
                  <a:gd name="connsiteY4" fmla="*/ 1689141 h 1689140"/>
                  <a:gd name="connsiteX0" fmla="*/ 0 w 1595248"/>
                  <a:gd name="connsiteY0" fmla="*/ 1689141 h 1689141"/>
                  <a:gd name="connsiteX1" fmla="*/ 154614 w 1595248"/>
                  <a:gd name="connsiteY1" fmla="*/ 1054 h 1689141"/>
                  <a:gd name="connsiteX2" fmla="*/ 1595248 w 1595248"/>
                  <a:gd name="connsiteY2" fmla="*/ 0 h 1689141"/>
                  <a:gd name="connsiteX3" fmla="*/ 1436139 w 1595248"/>
                  <a:gd name="connsiteY3" fmla="*/ 1688064 h 1689141"/>
                  <a:gd name="connsiteX4" fmla="*/ 0 w 1595248"/>
                  <a:gd name="connsiteY4" fmla="*/ 1689141 h 1689141"/>
                  <a:gd name="connsiteX0" fmla="*/ 0 w 1595248"/>
                  <a:gd name="connsiteY0" fmla="*/ 1689141 h 1695262"/>
                  <a:gd name="connsiteX1" fmla="*/ 154614 w 1595248"/>
                  <a:gd name="connsiteY1" fmla="*/ 1054 h 1695262"/>
                  <a:gd name="connsiteX2" fmla="*/ 1595248 w 1595248"/>
                  <a:gd name="connsiteY2" fmla="*/ 0 h 1695262"/>
                  <a:gd name="connsiteX3" fmla="*/ 1441012 w 1595248"/>
                  <a:gd name="connsiteY3" fmla="*/ 1695262 h 1695262"/>
                  <a:gd name="connsiteX4" fmla="*/ 0 w 1595248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41012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30900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600274"/>
                  <a:gd name="connsiteY0" fmla="*/ 1689141 h 1695262"/>
                  <a:gd name="connsiteX1" fmla="*/ 154614 w 1600274"/>
                  <a:gd name="connsiteY1" fmla="*/ 1054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89141 h 1695262"/>
                  <a:gd name="connsiteX1" fmla="*/ 173123 w 1600274"/>
                  <a:gd name="connsiteY1" fmla="*/ 6653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93686 h 1699807"/>
                  <a:gd name="connsiteX1" fmla="*/ 177751 w 1600274"/>
                  <a:gd name="connsiteY1" fmla="*/ 0 h 1699807"/>
                  <a:gd name="connsiteX2" fmla="*/ 1600274 w 1600274"/>
                  <a:gd name="connsiteY2" fmla="*/ 4545 h 1699807"/>
                  <a:gd name="connsiteX3" fmla="*/ 1430900 w 1600274"/>
                  <a:gd name="connsiteY3" fmla="*/ 1699807 h 1699807"/>
                  <a:gd name="connsiteX4" fmla="*/ 0 w 1600274"/>
                  <a:gd name="connsiteY4" fmla="*/ 1693686 h 1699807"/>
                  <a:gd name="connsiteX0" fmla="*/ 0 w 1558629"/>
                  <a:gd name="connsiteY0" fmla="*/ 1352146 h 1699807"/>
                  <a:gd name="connsiteX1" fmla="*/ 136106 w 1558629"/>
                  <a:gd name="connsiteY1" fmla="*/ 0 h 1699807"/>
                  <a:gd name="connsiteX2" fmla="*/ 1558629 w 1558629"/>
                  <a:gd name="connsiteY2" fmla="*/ 4545 h 1699807"/>
                  <a:gd name="connsiteX3" fmla="*/ 1389255 w 1558629"/>
                  <a:gd name="connsiteY3" fmla="*/ 1699807 h 1699807"/>
                  <a:gd name="connsiteX4" fmla="*/ 0 w 1558629"/>
                  <a:gd name="connsiteY4" fmla="*/ 1352146 h 1699807"/>
                  <a:gd name="connsiteX0" fmla="*/ 0 w 1544747"/>
                  <a:gd name="connsiteY0" fmla="*/ 1357745 h 1699807"/>
                  <a:gd name="connsiteX1" fmla="*/ 122224 w 1544747"/>
                  <a:gd name="connsiteY1" fmla="*/ 0 h 1699807"/>
                  <a:gd name="connsiteX2" fmla="*/ 1544747 w 1544747"/>
                  <a:gd name="connsiteY2" fmla="*/ 4545 h 1699807"/>
                  <a:gd name="connsiteX3" fmla="*/ 1375373 w 1544747"/>
                  <a:gd name="connsiteY3" fmla="*/ 1699807 h 1699807"/>
                  <a:gd name="connsiteX4" fmla="*/ 0 w 1544747"/>
                  <a:gd name="connsiteY4" fmla="*/ 1357745 h 1699807"/>
                  <a:gd name="connsiteX0" fmla="*/ 0 w 1544747"/>
                  <a:gd name="connsiteY0" fmla="*/ 1357745 h 1369465"/>
                  <a:gd name="connsiteX1" fmla="*/ 122224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44747"/>
                  <a:gd name="connsiteY0" fmla="*/ 1357745 h 1369465"/>
                  <a:gd name="connsiteX1" fmla="*/ 127791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39179"/>
                  <a:gd name="connsiteY0" fmla="*/ 1357745 h 1369465"/>
                  <a:gd name="connsiteX1" fmla="*/ 122223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3687"/>
                  <a:gd name="connsiteX1" fmla="*/ 127791 w 1539179"/>
                  <a:gd name="connsiteY1" fmla="*/ 0 h 1363687"/>
                  <a:gd name="connsiteX2" fmla="*/ 1539179 w 1539179"/>
                  <a:gd name="connsiteY2" fmla="*/ 4545 h 1363687"/>
                  <a:gd name="connsiteX3" fmla="*/ 1411450 w 1539179"/>
                  <a:gd name="connsiteY3" fmla="*/ 1363687 h 1363687"/>
                  <a:gd name="connsiteX4" fmla="*/ 0 w 1539179"/>
                  <a:gd name="connsiteY4" fmla="*/ 1357745 h 13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179" h="1363687">
                    <a:moveTo>
                      <a:pt x="0" y="1357745"/>
                    </a:moveTo>
                    <a:lnTo>
                      <a:pt x="127791" y="0"/>
                    </a:lnTo>
                    <a:lnTo>
                      <a:pt x="1539179" y="4545"/>
                    </a:lnTo>
                    <a:lnTo>
                      <a:pt x="1411450" y="1363687"/>
                    </a:lnTo>
                    <a:lnTo>
                      <a:pt x="0" y="1357745"/>
                    </a:lnTo>
                    <a:close/>
                  </a:path>
                </a:pathLst>
              </a:custGeom>
            </p:spPr>
          </p:pic>
          <p:pic>
            <p:nvPicPr>
              <p:cNvPr id="29" name="Bildplatzhalter 46" descr="Ein Bild, das Symbol, Logo, Schrift, Grafiken enthält.&#10;&#10;Automatisch generierte Beschreibung">
                <a:extLst>
                  <a:ext uri="{FF2B5EF4-FFF2-40B4-BE49-F238E27FC236}">
                    <a16:creationId xmlns:a16="http://schemas.microsoft.com/office/drawing/2014/main" id="{F55B84A7-CDD7-81B6-4AFC-A4E0851D1F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-7269" t="-20920" r="-56250" b="-127835"/>
              <a:stretch/>
            </p:blipFill>
            <p:spPr>
              <a:xfrm>
                <a:off x="2190915" y="2120204"/>
                <a:ext cx="1085088" cy="479397"/>
              </a:xfrm>
              <a:prstGeom prst="rect">
                <a:avLst/>
              </a:prstGeom>
            </p:spPr>
          </p:pic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5A2DFE5-8D59-F197-1777-AE118AECB8A7}"/>
              </a:ext>
            </a:extLst>
          </p:cNvPr>
          <p:cNvGrpSpPr/>
          <p:nvPr/>
        </p:nvGrpSpPr>
        <p:grpSpPr>
          <a:xfrm>
            <a:off x="5653096" y="2884591"/>
            <a:ext cx="1101614" cy="1362892"/>
            <a:chOff x="133459" y="2741175"/>
            <a:chExt cx="1455294" cy="1800457"/>
          </a:xfrm>
        </p:grpSpPr>
        <p:sp>
          <p:nvSpPr>
            <p:cNvPr id="31" name="Parallelogramm 30">
              <a:extLst>
                <a:ext uri="{FF2B5EF4-FFF2-40B4-BE49-F238E27FC236}">
                  <a16:creationId xmlns:a16="http://schemas.microsoft.com/office/drawing/2014/main" id="{5FBE89D1-0964-7A2A-F899-386C5B3267AC}"/>
                </a:ext>
              </a:extLst>
            </p:cNvPr>
            <p:cNvSpPr/>
            <p:nvPr/>
          </p:nvSpPr>
          <p:spPr>
            <a:xfrm>
              <a:off x="133459" y="2741175"/>
              <a:ext cx="1455294" cy="1800457"/>
            </a:xfrm>
            <a:prstGeom prst="parallelogram">
              <a:avLst>
                <a:gd name="adj" fmla="val 1428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03E937D3-C5D6-B52E-0158-3B0951D736D3}"/>
                </a:ext>
              </a:extLst>
            </p:cNvPr>
            <p:cNvGrpSpPr/>
            <p:nvPr/>
          </p:nvGrpSpPr>
          <p:grpSpPr>
            <a:xfrm>
              <a:off x="139878" y="2961600"/>
              <a:ext cx="1351824" cy="1577433"/>
              <a:chOff x="931127" y="1160732"/>
              <a:chExt cx="1351824" cy="1577433"/>
            </a:xfrm>
          </p:grpSpPr>
          <p:pic>
            <p:nvPicPr>
              <p:cNvPr id="33" name="Bildplatzhalter 34" descr="Ein Bild, das Gebäude, draußen, Himmel, Wahrzeichen enthält.&#10;&#10;Automatisch generierte Beschreibung">
                <a:extLst>
                  <a:ext uri="{FF2B5EF4-FFF2-40B4-BE49-F238E27FC236}">
                    <a16:creationId xmlns:a16="http://schemas.microsoft.com/office/drawing/2014/main" id="{0C8F1A5B-A14F-C33D-0101-E430CB2A5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t="6127" b="6127"/>
              <a:stretch>
                <a:fillRect/>
              </a:stretch>
            </p:blipFill>
            <p:spPr>
              <a:xfrm>
                <a:off x="931127" y="1748345"/>
                <a:ext cx="1351824" cy="989820"/>
              </a:xfrm>
              <a:custGeom>
                <a:avLst/>
                <a:gdLst>
                  <a:gd name="connsiteX0" fmla="*/ 0 w 3514725"/>
                  <a:gd name="connsiteY0" fmla="*/ 2239962 h 2239962"/>
                  <a:gd name="connsiteX1" fmla="*/ 559991 w 3514725"/>
                  <a:gd name="connsiteY1" fmla="*/ 0 h 2239962"/>
                  <a:gd name="connsiteX2" fmla="*/ 3514725 w 3514725"/>
                  <a:gd name="connsiteY2" fmla="*/ 0 h 2239962"/>
                  <a:gd name="connsiteX3" fmla="*/ 2954735 w 3514725"/>
                  <a:gd name="connsiteY3" fmla="*/ 2239962 h 2239962"/>
                  <a:gd name="connsiteX4" fmla="*/ 0 w 3514725"/>
                  <a:gd name="connsiteY4" fmla="*/ 2239962 h 2239962"/>
                  <a:gd name="connsiteX0" fmla="*/ 0 w 3514725"/>
                  <a:gd name="connsiteY0" fmla="*/ 2258250 h 2258250"/>
                  <a:gd name="connsiteX1" fmla="*/ 20495 w 3514725"/>
                  <a:gd name="connsiteY1" fmla="*/ 0 h 2258250"/>
                  <a:gd name="connsiteX2" fmla="*/ 3514725 w 3514725"/>
                  <a:gd name="connsiteY2" fmla="*/ 18288 h 2258250"/>
                  <a:gd name="connsiteX3" fmla="*/ 2954735 w 3514725"/>
                  <a:gd name="connsiteY3" fmla="*/ 2258250 h 2258250"/>
                  <a:gd name="connsiteX4" fmla="*/ 0 w 3514725"/>
                  <a:gd name="connsiteY4" fmla="*/ 2258250 h 2258250"/>
                  <a:gd name="connsiteX0" fmla="*/ 0 w 3807333"/>
                  <a:gd name="connsiteY0" fmla="*/ 2249106 h 2258250"/>
                  <a:gd name="connsiteX1" fmla="*/ 313103 w 3807333"/>
                  <a:gd name="connsiteY1" fmla="*/ 0 h 2258250"/>
                  <a:gd name="connsiteX2" fmla="*/ 3807333 w 3807333"/>
                  <a:gd name="connsiteY2" fmla="*/ 18288 h 2258250"/>
                  <a:gd name="connsiteX3" fmla="*/ 3247343 w 3807333"/>
                  <a:gd name="connsiteY3" fmla="*/ 2258250 h 2258250"/>
                  <a:gd name="connsiteX4" fmla="*/ 0 w 3807333"/>
                  <a:gd name="connsiteY4" fmla="*/ 2249106 h 2258250"/>
                  <a:gd name="connsiteX0" fmla="*/ 0 w 3807333"/>
                  <a:gd name="connsiteY0" fmla="*/ 2239962 h 2249106"/>
                  <a:gd name="connsiteX1" fmla="*/ 258239 w 3807333"/>
                  <a:gd name="connsiteY1" fmla="*/ 0 h 2249106"/>
                  <a:gd name="connsiteX2" fmla="*/ 3807333 w 3807333"/>
                  <a:gd name="connsiteY2" fmla="*/ 9144 h 2249106"/>
                  <a:gd name="connsiteX3" fmla="*/ 3247343 w 3807333"/>
                  <a:gd name="connsiteY3" fmla="*/ 2249106 h 2249106"/>
                  <a:gd name="connsiteX4" fmla="*/ 0 w 380733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247343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603959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0818 h 2239962"/>
                  <a:gd name="connsiteX1" fmla="*/ 283997 w 3898773"/>
                  <a:gd name="connsiteY1" fmla="*/ 8028 h 2239962"/>
                  <a:gd name="connsiteX2" fmla="*/ 3898773 w 3898773"/>
                  <a:gd name="connsiteY2" fmla="*/ 0 h 2239962"/>
                  <a:gd name="connsiteX3" fmla="*/ 3603959 w 3898773"/>
                  <a:gd name="connsiteY3" fmla="*/ 2239962 h 2239962"/>
                  <a:gd name="connsiteX4" fmla="*/ 0 w 3898773"/>
                  <a:gd name="connsiteY4" fmla="*/ 2230818 h 2239962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78201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898773"/>
                  <a:gd name="connsiteY0" fmla="*/ 2230818 h 2248548"/>
                  <a:gd name="connsiteX1" fmla="*/ 283997 w 3898773"/>
                  <a:gd name="connsiteY1" fmla="*/ 8028 h 2248548"/>
                  <a:gd name="connsiteX2" fmla="*/ 3898773 w 3898773"/>
                  <a:gd name="connsiteY2" fmla="*/ 0 h 2248548"/>
                  <a:gd name="connsiteX3" fmla="*/ 3591080 w 3898773"/>
                  <a:gd name="connsiteY3" fmla="*/ 2248548 h 2248548"/>
                  <a:gd name="connsiteX4" fmla="*/ 0 w 3898773"/>
                  <a:gd name="connsiteY4" fmla="*/ 2230818 h 2248548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91080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907359"/>
                  <a:gd name="connsiteY0" fmla="*/ 2230818 h 2244255"/>
                  <a:gd name="connsiteX1" fmla="*/ 283997 w 3907359"/>
                  <a:gd name="connsiteY1" fmla="*/ 8028 h 2244255"/>
                  <a:gd name="connsiteX2" fmla="*/ 3907359 w 3907359"/>
                  <a:gd name="connsiteY2" fmla="*/ 0 h 2244255"/>
                  <a:gd name="connsiteX3" fmla="*/ 3591080 w 3907359"/>
                  <a:gd name="connsiteY3" fmla="*/ 2244255 h 2244255"/>
                  <a:gd name="connsiteX4" fmla="*/ 0 w 3907359"/>
                  <a:gd name="connsiteY4" fmla="*/ 2230818 h 2244255"/>
                  <a:gd name="connsiteX0" fmla="*/ 0 w 3591080"/>
                  <a:gd name="connsiteY0" fmla="*/ 2230818 h 2244255"/>
                  <a:gd name="connsiteX1" fmla="*/ 283997 w 3591080"/>
                  <a:gd name="connsiteY1" fmla="*/ 8028 h 2244255"/>
                  <a:gd name="connsiteX2" fmla="*/ 2693036 w 3591080"/>
                  <a:gd name="connsiteY2" fmla="*/ 0 h 2244255"/>
                  <a:gd name="connsiteX3" fmla="*/ 3591080 w 3591080"/>
                  <a:gd name="connsiteY3" fmla="*/ 2244255 h 2244255"/>
                  <a:gd name="connsiteX4" fmla="*/ 0 w 3591080"/>
                  <a:gd name="connsiteY4" fmla="*/ 2230818 h 2244255"/>
                  <a:gd name="connsiteX0" fmla="*/ 0 w 2693036"/>
                  <a:gd name="connsiteY0" fmla="*/ 2230818 h 2236940"/>
                  <a:gd name="connsiteX1" fmla="*/ 283997 w 2693036"/>
                  <a:gd name="connsiteY1" fmla="*/ 8028 h 2236940"/>
                  <a:gd name="connsiteX2" fmla="*/ 2693036 w 2693036"/>
                  <a:gd name="connsiteY2" fmla="*/ 0 h 2236940"/>
                  <a:gd name="connsiteX3" fmla="*/ 2406017 w 2693036"/>
                  <a:gd name="connsiteY3" fmla="*/ 2236940 h 2236940"/>
                  <a:gd name="connsiteX4" fmla="*/ 0 w 2693036"/>
                  <a:gd name="connsiteY4" fmla="*/ 2230818 h 2236940"/>
                  <a:gd name="connsiteX0" fmla="*/ 0 w 2671090"/>
                  <a:gd name="connsiteY0" fmla="*/ 2223503 h 2229625"/>
                  <a:gd name="connsiteX1" fmla="*/ 283997 w 2671090"/>
                  <a:gd name="connsiteY1" fmla="*/ 713 h 2229625"/>
                  <a:gd name="connsiteX2" fmla="*/ 2671090 w 2671090"/>
                  <a:gd name="connsiteY2" fmla="*/ 0 h 2229625"/>
                  <a:gd name="connsiteX3" fmla="*/ 2406017 w 2671090"/>
                  <a:gd name="connsiteY3" fmla="*/ 2229625 h 2229625"/>
                  <a:gd name="connsiteX4" fmla="*/ 0 w 2671090"/>
                  <a:gd name="connsiteY4" fmla="*/ 2223503 h 2229625"/>
                  <a:gd name="connsiteX0" fmla="*/ 0 w 2586030"/>
                  <a:gd name="connsiteY0" fmla="*/ 2223503 h 2229625"/>
                  <a:gd name="connsiteX1" fmla="*/ 283997 w 2586030"/>
                  <a:gd name="connsiteY1" fmla="*/ 713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586030"/>
                  <a:gd name="connsiteY0" fmla="*/ 2223503 h 2229625"/>
                  <a:gd name="connsiteX1" fmla="*/ 193620 w 2586030"/>
                  <a:gd name="connsiteY1" fmla="*/ 714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607295"/>
                  <a:gd name="connsiteY0" fmla="*/ 2223502 h 2229625"/>
                  <a:gd name="connsiteX1" fmla="*/ 214885 w 2607295"/>
                  <a:gd name="connsiteY1" fmla="*/ 714 h 2229625"/>
                  <a:gd name="connsiteX2" fmla="*/ 2607295 w 2607295"/>
                  <a:gd name="connsiteY2" fmla="*/ 0 h 2229625"/>
                  <a:gd name="connsiteX3" fmla="*/ 2427282 w 2607295"/>
                  <a:gd name="connsiteY3" fmla="*/ 2229625 h 2229625"/>
                  <a:gd name="connsiteX4" fmla="*/ 0 w 2607295"/>
                  <a:gd name="connsiteY4" fmla="*/ 2223502 h 2229625"/>
                  <a:gd name="connsiteX0" fmla="*/ 0 w 2607295"/>
                  <a:gd name="connsiteY0" fmla="*/ 2223502 h 2236949"/>
                  <a:gd name="connsiteX1" fmla="*/ 214885 w 2607295"/>
                  <a:gd name="connsiteY1" fmla="*/ 714 h 2236949"/>
                  <a:gd name="connsiteX2" fmla="*/ 2607295 w 2607295"/>
                  <a:gd name="connsiteY2" fmla="*/ 0 h 2236949"/>
                  <a:gd name="connsiteX3" fmla="*/ 2432599 w 2607295"/>
                  <a:gd name="connsiteY3" fmla="*/ 2236949 h 2236949"/>
                  <a:gd name="connsiteX4" fmla="*/ 0 w 2607295"/>
                  <a:gd name="connsiteY4" fmla="*/ 2223502 h 2236949"/>
                  <a:gd name="connsiteX0" fmla="*/ 0 w 2617928"/>
                  <a:gd name="connsiteY0" fmla="*/ 2223502 h 2236949"/>
                  <a:gd name="connsiteX1" fmla="*/ 214885 w 2617928"/>
                  <a:gd name="connsiteY1" fmla="*/ 714 h 2236949"/>
                  <a:gd name="connsiteX2" fmla="*/ 2617928 w 2617928"/>
                  <a:gd name="connsiteY2" fmla="*/ 0 h 2236949"/>
                  <a:gd name="connsiteX3" fmla="*/ 2432599 w 2617928"/>
                  <a:gd name="connsiteY3" fmla="*/ 2236949 h 2236949"/>
                  <a:gd name="connsiteX4" fmla="*/ 0 w 2617928"/>
                  <a:gd name="connsiteY4" fmla="*/ 2223502 h 2236949"/>
                  <a:gd name="connsiteX0" fmla="*/ 0 w 2617928"/>
                  <a:gd name="connsiteY0" fmla="*/ 2223502 h 2229624"/>
                  <a:gd name="connsiteX1" fmla="*/ 214885 w 2617928"/>
                  <a:gd name="connsiteY1" fmla="*/ 714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617928"/>
                  <a:gd name="connsiteY0" fmla="*/ 2223502 h 2229624"/>
                  <a:gd name="connsiteX1" fmla="*/ 163514 w 2617928"/>
                  <a:gd name="connsiteY1" fmla="*/ 609371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566557"/>
                  <a:gd name="connsiteY0" fmla="*/ 1629001 h 1635123"/>
                  <a:gd name="connsiteX1" fmla="*/ 163514 w 2566557"/>
                  <a:gd name="connsiteY1" fmla="*/ 14870 h 1635123"/>
                  <a:gd name="connsiteX2" fmla="*/ 2566557 w 2566557"/>
                  <a:gd name="connsiteY2" fmla="*/ 0 h 1635123"/>
                  <a:gd name="connsiteX3" fmla="*/ 2432599 w 2566557"/>
                  <a:gd name="connsiteY3" fmla="*/ 1635123 h 1635123"/>
                  <a:gd name="connsiteX4" fmla="*/ 0 w 2566557"/>
                  <a:gd name="connsiteY4" fmla="*/ 1629001 h 1635123"/>
                  <a:gd name="connsiteX0" fmla="*/ 0 w 2566557"/>
                  <a:gd name="connsiteY0" fmla="*/ 1629219 h 1635341"/>
                  <a:gd name="connsiteX1" fmla="*/ 174465 w 2566557"/>
                  <a:gd name="connsiteY1" fmla="*/ 0 h 1635341"/>
                  <a:gd name="connsiteX2" fmla="*/ 2566557 w 2566557"/>
                  <a:gd name="connsiteY2" fmla="*/ 218 h 1635341"/>
                  <a:gd name="connsiteX3" fmla="*/ 2432599 w 2566557"/>
                  <a:gd name="connsiteY3" fmla="*/ 1635341 h 1635341"/>
                  <a:gd name="connsiteX4" fmla="*/ 0 w 2566557"/>
                  <a:gd name="connsiteY4" fmla="*/ 1629219 h 1635341"/>
                  <a:gd name="connsiteX0" fmla="*/ 0 w 2566557"/>
                  <a:gd name="connsiteY0" fmla="*/ 1682200 h 1688322"/>
                  <a:gd name="connsiteX1" fmla="*/ 182405 w 2566557"/>
                  <a:gd name="connsiteY1" fmla="*/ 0 h 1688322"/>
                  <a:gd name="connsiteX2" fmla="*/ 2566557 w 2566557"/>
                  <a:gd name="connsiteY2" fmla="*/ 53199 h 1688322"/>
                  <a:gd name="connsiteX3" fmla="*/ 2432599 w 2566557"/>
                  <a:gd name="connsiteY3" fmla="*/ 1688322 h 1688322"/>
                  <a:gd name="connsiteX4" fmla="*/ 0 w 2566557"/>
                  <a:gd name="connsiteY4" fmla="*/ 1682200 h 1688322"/>
                  <a:gd name="connsiteX0" fmla="*/ 0 w 2586409"/>
                  <a:gd name="connsiteY0" fmla="*/ 1682200 h 1688322"/>
                  <a:gd name="connsiteX1" fmla="*/ 182405 w 2586409"/>
                  <a:gd name="connsiteY1" fmla="*/ 0 h 1688322"/>
                  <a:gd name="connsiteX2" fmla="*/ 2586409 w 2586409"/>
                  <a:gd name="connsiteY2" fmla="*/ 218 h 1688322"/>
                  <a:gd name="connsiteX3" fmla="*/ 2432599 w 2586409"/>
                  <a:gd name="connsiteY3" fmla="*/ 1688322 h 1688322"/>
                  <a:gd name="connsiteX4" fmla="*/ 0 w 2586409"/>
                  <a:gd name="connsiteY4" fmla="*/ 1682200 h 1688322"/>
                  <a:gd name="connsiteX0" fmla="*/ 0 w 2586409"/>
                  <a:gd name="connsiteY0" fmla="*/ 1681982 h 1688104"/>
                  <a:gd name="connsiteX1" fmla="*/ 162554 w 2586409"/>
                  <a:gd name="connsiteY1" fmla="*/ 5668 h 1688104"/>
                  <a:gd name="connsiteX2" fmla="*/ 2586409 w 2586409"/>
                  <a:gd name="connsiteY2" fmla="*/ 0 h 1688104"/>
                  <a:gd name="connsiteX3" fmla="*/ 2432599 w 2586409"/>
                  <a:gd name="connsiteY3" fmla="*/ 1688104 h 1688104"/>
                  <a:gd name="connsiteX4" fmla="*/ 0 w 2586409"/>
                  <a:gd name="connsiteY4" fmla="*/ 1681982 h 1688104"/>
                  <a:gd name="connsiteX0" fmla="*/ 0 w 2582439"/>
                  <a:gd name="connsiteY0" fmla="*/ 1681981 h 1688104"/>
                  <a:gd name="connsiteX1" fmla="*/ 158584 w 2582439"/>
                  <a:gd name="connsiteY1" fmla="*/ 5668 h 1688104"/>
                  <a:gd name="connsiteX2" fmla="*/ 2582439 w 2582439"/>
                  <a:gd name="connsiteY2" fmla="*/ 0 h 1688104"/>
                  <a:gd name="connsiteX3" fmla="*/ 2428629 w 2582439"/>
                  <a:gd name="connsiteY3" fmla="*/ 1688104 h 1688104"/>
                  <a:gd name="connsiteX4" fmla="*/ 0 w 2582439"/>
                  <a:gd name="connsiteY4" fmla="*/ 1681981 h 1688104"/>
                  <a:gd name="connsiteX0" fmla="*/ 0 w 2578469"/>
                  <a:gd name="connsiteY0" fmla="*/ 1681981 h 1688104"/>
                  <a:gd name="connsiteX1" fmla="*/ 154614 w 2578469"/>
                  <a:gd name="connsiteY1" fmla="*/ 5668 h 1688104"/>
                  <a:gd name="connsiteX2" fmla="*/ 2578469 w 2578469"/>
                  <a:gd name="connsiteY2" fmla="*/ 0 h 1688104"/>
                  <a:gd name="connsiteX3" fmla="*/ 2424659 w 2578469"/>
                  <a:gd name="connsiteY3" fmla="*/ 1688104 h 1688104"/>
                  <a:gd name="connsiteX4" fmla="*/ 0 w 2578469"/>
                  <a:gd name="connsiteY4" fmla="*/ 1681981 h 1688104"/>
                  <a:gd name="connsiteX0" fmla="*/ 0 w 2578469"/>
                  <a:gd name="connsiteY0" fmla="*/ 1681981 h 1705765"/>
                  <a:gd name="connsiteX1" fmla="*/ 154614 w 2578469"/>
                  <a:gd name="connsiteY1" fmla="*/ 5668 h 1705765"/>
                  <a:gd name="connsiteX2" fmla="*/ 2578469 w 2578469"/>
                  <a:gd name="connsiteY2" fmla="*/ 0 h 1705765"/>
                  <a:gd name="connsiteX3" fmla="*/ 2416720 w 2578469"/>
                  <a:gd name="connsiteY3" fmla="*/ 1705765 h 1705765"/>
                  <a:gd name="connsiteX4" fmla="*/ 0 w 2578469"/>
                  <a:gd name="connsiteY4" fmla="*/ 1681981 h 1705765"/>
                  <a:gd name="connsiteX0" fmla="*/ 0 w 2578469"/>
                  <a:gd name="connsiteY0" fmla="*/ 1681981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81981 h 1699878"/>
                  <a:gd name="connsiteX0" fmla="*/ 0 w 2578469"/>
                  <a:gd name="connsiteY0" fmla="*/ 1699642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9642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7695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31856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431856"/>
                  <a:gd name="connsiteY0" fmla="*/ 1698370 h 1704493"/>
                  <a:gd name="connsiteX1" fmla="*/ 154614 w 2431856"/>
                  <a:gd name="connsiteY1" fmla="*/ 10283 h 1704493"/>
                  <a:gd name="connsiteX2" fmla="*/ 1944354 w 2431856"/>
                  <a:gd name="connsiteY2" fmla="*/ 0 h 1704493"/>
                  <a:gd name="connsiteX3" fmla="*/ 2431856 w 2431856"/>
                  <a:gd name="connsiteY3" fmla="*/ 1704493 h 1704493"/>
                  <a:gd name="connsiteX4" fmla="*/ 0 w 2431856"/>
                  <a:gd name="connsiteY4" fmla="*/ 1698370 h 1704493"/>
                  <a:gd name="connsiteX0" fmla="*/ 0 w 1944354"/>
                  <a:gd name="connsiteY0" fmla="*/ 1698370 h 1709107"/>
                  <a:gd name="connsiteX1" fmla="*/ 154614 w 1944354"/>
                  <a:gd name="connsiteY1" fmla="*/ 10283 h 1709107"/>
                  <a:gd name="connsiteX2" fmla="*/ 1944354 w 1944354"/>
                  <a:gd name="connsiteY2" fmla="*/ 0 h 1709107"/>
                  <a:gd name="connsiteX3" fmla="*/ 1785247 w 1944354"/>
                  <a:gd name="connsiteY3" fmla="*/ 1709107 h 1709107"/>
                  <a:gd name="connsiteX4" fmla="*/ 0 w 1944354"/>
                  <a:gd name="connsiteY4" fmla="*/ 1698370 h 1709107"/>
                  <a:gd name="connsiteX0" fmla="*/ 0 w 1944354"/>
                  <a:gd name="connsiteY0" fmla="*/ 1698370 h 1704492"/>
                  <a:gd name="connsiteX1" fmla="*/ 154614 w 1944354"/>
                  <a:gd name="connsiteY1" fmla="*/ 10283 h 1704492"/>
                  <a:gd name="connsiteX2" fmla="*/ 1944354 w 1944354"/>
                  <a:gd name="connsiteY2" fmla="*/ 0 h 1704492"/>
                  <a:gd name="connsiteX3" fmla="*/ 1782123 w 1944354"/>
                  <a:gd name="connsiteY3" fmla="*/ 1704492 h 1704492"/>
                  <a:gd name="connsiteX4" fmla="*/ 0 w 1944354"/>
                  <a:gd name="connsiteY4" fmla="*/ 1698370 h 1704492"/>
                  <a:gd name="connsiteX0" fmla="*/ 0 w 1941231"/>
                  <a:gd name="connsiteY0" fmla="*/ 1689141 h 1695263"/>
                  <a:gd name="connsiteX1" fmla="*/ 154614 w 1941231"/>
                  <a:gd name="connsiteY1" fmla="*/ 1054 h 1695263"/>
                  <a:gd name="connsiteX2" fmla="*/ 1941231 w 1941231"/>
                  <a:gd name="connsiteY2" fmla="*/ 0 h 1695263"/>
                  <a:gd name="connsiteX3" fmla="*/ 1782123 w 1941231"/>
                  <a:gd name="connsiteY3" fmla="*/ 1695263 h 1695263"/>
                  <a:gd name="connsiteX4" fmla="*/ 0 w 1941231"/>
                  <a:gd name="connsiteY4" fmla="*/ 1689141 h 1695263"/>
                  <a:gd name="connsiteX0" fmla="*/ 0 w 1782123"/>
                  <a:gd name="connsiteY0" fmla="*/ 1689141 h 1695263"/>
                  <a:gd name="connsiteX1" fmla="*/ 154614 w 1782123"/>
                  <a:gd name="connsiteY1" fmla="*/ 1054 h 1695263"/>
                  <a:gd name="connsiteX2" fmla="*/ 1595248 w 1782123"/>
                  <a:gd name="connsiteY2" fmla="*/ 0 h 1695263"/>
                  <a:gd name="connsiteX3" fmla="*/ 1782123 w 1782123"/>
                  <a:gd name="connsiteY3" fmla="*/ 1695263 h 1695263"/>
                  <a:gd name="connsiteX4" fmla="*/ 0 w 1782123"/>
                  <a:gd name="connsiteY4" fmla="*/ 1689141 h 1695263"/>
                  <a:gd name="connsiteX0" fmla="*/ 0 w 1595248"/>
                  <a:gd name="connsiteY0" fmla="*/ 1689141 h 1689140"/>
                  <a:gd name="connsiteX1" fmla="*/ 154614 w 1595248"/>
                  <a:gd name="connsiteY1" fmla="*/ 1054 h 1689140"/>
                  <a:gd name="connsiteX2" fmla="*/ 1595248 w 1595248"/>
                  <a:gd name="connsiteY2" fmla="*/ 0 h 1689140"/>
                  <a:gd name="connsiteX3" fmla="*/ 1470250 w 1595248"/>
                  <a:gd name="connsiteY3" fmla="*/ 1680866 h 1689140"/>
                  <a:gd name="connsiteX4" fmla="*/ 0 w 1595248"/>
                  <a:gd name="connsiteY4" fmla="*/ 1689141 h 1689140"/>
                  <a:gd name="connsiteX0" fmla="*/ 0 w 1595248"/>
                  <a:gd name="connsiteY0" fmla="*/ 1689141 h 1689141"/>
                  <a:gd name="connsiteX1" fmla="*/ 154614 w 1595248"/>
                  <a:gd name="connsiteY1" fmla="*/ 1054 h 1689141"/>
                  <a:gd name="connsiteX2" fmla="*/ 1595248 w 1595248"/>
                  <a:gd name="connsiteY2" fmla="*/ 0 h 1689141"/>
                  <a:gd name="connsiteX3" fmla="*/ 1436139 w 1595248"/>
                  <a:gd name="connsiteY3" fmla="*/ 1688064 h 1689141"/>
                  <a:gd name="connsiteX4" fmla="*/ 0 w 1595248"/>
                  <a:gd name="connsiteY4" fmla="*/ 1689141 h 1689141"/>
                  <a:gd name="connsiteX0" fmla="*/ 0 w 1595248"/>
                  <a:gd name="connsiteY0" fmla="*/ 1689141 h 1695262"/>
                  <a:gd name="connsiteX1" fmla="*/ 154614 w 1595248"/>
                  <a:gd name="connsiteY1" fmla="*/ 1054 h 1695262"/>
                  <a:gd name="connsiteX2" fmla="*/ 1595248 w 1595248"/>
                  <a:gd name="connsiteY2" fmla="*/ 0 h 1695262"/>
                  <a:gd name="connsiteX3" fmla="*/ 1441012 w 1595248"/>
                  <a:gd name="connsiteY3" fmla="*/ 1695262 h 1695262"/>
                  <a:gd name="connsiteX4" fmla="*/ 0 w 1595248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41012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30900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600274"/>
                  <a:gd name="connsiteY0" fmla="*/ 1689141 h 1695262"/>
                  <a:gd name="connsiteX1" fmla="*/ 154614 w 1600274"/>
                  <a:gd name="connsiteY1" fmla="*/ 1054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89141 h 1695262"/>
                  <a:gd name="connsiteX1" fmla="*/ 173123 w 1600274"/>
                  <a:gd name="connsiteY1" fmla="*/ 6653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93686 h 1699807"/>
                  <a:gd name="connsiteX1" fmla="*/ 177751 w 1600274"/>
                  <a:gd name="connsiteY1" fmla="*/ 0 h 1699807"/>
                  <a:gd name="connsiteX2" fmla="*/ 1600274 w 1600274"/>
                  <a:gd name="connsiteY2" fmla="*/ 4545 h 1699807"/>
                  <a:gd name="connsiteX3" fmla="*/ 1430900 w 1600274"/>
                  <a:gd name="connsiteY3" fmla="*/ 1699807 h 1699807"/>
                  <a:gd name="connsiteX4" fmla="*/ 0 w 1600274"/>
                  <a:gd name="connsiteY4" fmla="*/ 1693686 h 1699807"/>
                  <a:gd name="connsiteX0" fmla="*/ 0 w 1558629"/>
                  <a:gd name="connsiteY0" fmla="*/ 1352146 h 1699807"/>
                  <a:gd name="connsiteX1" fmla="*/ 136106 w 1558629"/>
                  <a:gd name="connsiteY1" fmla="*/ 0 h 1699807"/>
                  <a:gd name="connsiteX2" fmla="*/ 1558629 w 1558629"/>
                  <a:gd name="connsiteY2" fmla="*/ 4545 h 1699807"/>
                  <a:gd name="connsiteX3" fmla="*/ 1389255 w 1558629"/>
                  <a:gd name="connsiteY3" fmla="*/ 1699807 h 1699807"/>
                  <a:gd name="connsiteX4" fmla="*/ 0 w 1558629"/>
                  <a:gd name="connsiteY4" fmla="*/ 1352146 h 1699807"/>
                  <a:gd name="connsiteX0" fmla="*/ 0 w 1544747"/>
                  <a:gd name="connsiteY0" fmla="*/ 1357745 h 1699807"/>
                  <a:gd name="connsiteX1" fmla="*/ 122224 w 1544747"/>
                  <a:gd name="connsiteY1" fmla="*/ 0 h 1699807"/>
                  <a:gd name="connsiteX2" fmla="*/ 1544747 w 1544747"/>
                  <a:gd name="connsiteY2" fmla="*/ 4545 h 1699807"/>
                  <a:gd name="connsiteX3" fmla="*/ 1375373 w 1544747"/>
                  <a:gd name="connsiteY3" fmla="*/ 1699807 h 1699807"/>
                  <a:gd name="connsiteX4" fmla="*/ 0 w 1544747"/>
                  <a:gd name="connsiteY4" fmla="*/ 1357745 h 1699807"/>
                  <a:gd name="connsiteX0" fmla="*/ 0 w 1544747"/>
                  <a:gd name="connsiteY0" fmla="*/ 1357745 h 1369465"/>
                  <a:gd name="connsiteX1" fmla="*/ 122224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44747"/>
                  <a:gd name="connsiteY0" fmla="*/ 1357745 h 1369465"/>
                  <a:gd name="connsiteX1" fmla="*/ 127791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39179"/>
                  <a:gd name="connsiteY0" fmla="*/ 1357745 h 1369465"/>
                  <a:gd name="connsiteX1" fmla="*/ 122223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3687"/>
                  <a:gd name="connsiteX1" fmla="*/ 127791 w 1539179"/>
                  <a:gd name="connsiteY1" fmla="*/ 0 h 1363687"/>
                  <a:gd name="connsiteX2" fmla="*/ 1539179 w 1539179"/>
                  <a:gd name="connsiteY2" fmla="*/ 4545 h 1363687"/>
                  <a:gd name="connsiteX3" fmla="*/ 1411450 w 1539179"/>
                  <a:gd name="connsiteY3" fmla="*/ 1363687 h 1363687"/>
                  <a:gd name="connsiteX4" fmla="*/ 0 w 1539179"/>
                  <a:gd name="connsiteY4" fmla="*/ 1357745 h 13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179" h="1363687">
                    <a:moveTo>
                      <a:pt x="0" y="1357745"/>
                    </a:moveTo>
                    <a:lnTo>
                      <a:pt x="127791" y="0"/>
                    </a:lnTo>
                    <a:lnTo>
                      <a:pt x="1539179" y="4545"/>
                    </a:lnTo>
                    <a:lnTo>
                      <a:pt x="1411450" y="1363687"/>
                    </a:lnTo>
                    <a:lnTo>
                      <a:pt x="0" y="1357745"/>
                    </a:lnTo>
                    <a:close/>
                  </a:path>
                </a:pathLst>
              </a:custGeom>
            </p:spPr>
          </p:pic>
          <p:pic>
            <p:nvPicPr>
              <p:cNvPr id="34" name="Bildplatzhalter 32" descr="Ein Bild, das Schrift, Grafiken, Logo, Symbol enthält.&#10;&#10;Automatisch generierte Beschreibung">
                <a:extLst>
                  <a:ext uri="{FF2B5EF4-FFF2-40B4-BE49-F238E27FC236}">
                    <a16:creationId xmlns:a16="http://schemas.microsoft.com/office/drawing/2014/main" id="{6A8E3F81-3059-6B1E-939A-DC89DBC27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-14277" t="-171352" r="-17034" b="-76741"/>
              <a:stretch/>
            </p:blipFill>
            <p:spPr>
              <a:xfrm>
                <a:off x="1153354" y="1160732"/>
                <a:ext cx="1085088" cy="479397"/>
              </a:xfrm>
              <a:prstGeom prst="rect">
                <a:avLst/>
              </a:prstGeom>
            </p:spPr>
          </p:pic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B780FAD-5115-96EE-3353-5563E595DD77}"/>
              </a:ext>
            </a:extLst>
          </p:cNvPr>
          <p:cNvGrpSpPr/>
          <p:nvPr/>
        </p:nvGrpSpPr>
        <p:grpSpPr>
          <a:xfrm>
            <a:off x="5853464" y="1041568"/>
            <a:ext cx="1101614" cy="1362892"/>
            <a:chOff x="5023811" y="2962974"/>
            <a:chExt cx="1455294" cy="1800457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99F0E3E4-055D-ED74-73A0-F4831F9C276A}"/>
                </a:ext>
              </a:extLst>
            </p:cNvPr>
            <p:cNvGrpSpPr/>
            <p:nvPr/>
          </p:nvGrpSpPr>
          <p:grpSpPr>
            <a:xfrm>
              <a:off x="5023811" y="2962974"/>
              <a:ext cx="1455294" cy="1800457"/>
              <a:chOff x="4389860" y="2870620"/>
              <a:chExt cx="1455294" cy="1800457"/>
            </a:xfrm>
          </p:grpSpPr>
          <p:sp>
            <p:nvSpPr>
              <p:cNvPr id="38" name="Parallelogramm 37">
                <a:extLst>
                  <a:ext uri="{FF2B5EF4-FFF2-40B4-BE49-F238E27FC236}">
                    <a16:creationId xmlns:a16="http://schemas.microsoft.com/office/drawing/2014/main" id="{A7095752-0203-EB79-DB21-311076CAD45F}"/>
                  </a:ext>
                </a:extLst>
              </p:cNvPr>
              <p:cNvSpPr/>
              <p:nvPr/>
            </p:nvSpPr>
            <p:spPr>
              <a:xfrm>
                <a:off x="4389860" y="2870620"/>
                <a:ext cx="1455294" cy="1800457"/>
              </a:xfrm>
              <a:prstGeom prst="parallelogram">
                <a:avLst>
                  <a:gd name="adj" fmla="val 1428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39" name="Bildplatzhalter 40" descr="Ein Bild, das Schnee, draußen, Himmel, Winter enthält.&#10;&#10;Automatisch generierte Beschreibung">
                <a:extLst>
                  <a:ext uri="{FF2B5EF4-FFF2-40B4-BE49-F238E27FC236}">
                    <a16:creationId xmlns:a16="http://schemas.microsoft.com/office/drawing/2014/main" id="{F9D55707-3497-4F43-E1F5-529F52B55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t="6075" b="6075"/>
              <a:stretch>
                <a:fillRect/>
              </a:stretch>
            </p:blipFill>
            <p:spPr>
              <a:xfrm>
                <a:off x="4487326" y="2873001"/>
                <a:ext cx="1351825" cy="989823"/>
              </a:xfrm>
              <a:custGeom>
                <a:avLst/>
                <a:gdLst>
                  <a:gd name="connsiteX0" fmla="*/ 0 w 3514725"/>
                  <a:gd name="connsiteY0" fmla="*/ 2239962 h 2239962"/>
                  <a:gd name="connsiteX1" fmla="*/ 559991 w 3514725"/>
                  <a:gd name="connsiteY1" fmla="*/ 0 h 2239962"/>
                  <a:gd name="connsiteX2" fmla="*/ 3514725 w 3514725"/>
                  <a:gd name="connsiteY2" fmla="*/ 0 h 2239962"/>
                  <a:gd name="connsiteX3" fmla="*/ 2954735 w 3514725"/>
                  <a:gd name="connsiteY3" fmla="*/ 2239962 h 2239962"/>
                  <a:gd name="connsiteX4" fmla="*/ 0 w 3514725"/>
                  <a:gd name="connsiteY4" fmla="*/ 2239962 h 2239962"/>
                  <a:gd name="connsiteX0" fmla="*/ 0 w 3514725"/>
                  <a:gd name="connsiteY0" fmla="*/ 2258250 h 2258250"/>
                  <a:gd name="connsiteX1" fmla="*/ 20495 w 3514725"/>
                  <a:gd name="connsiteY1" fmla="*/ 0 h 2258250"/>
                  <a:gd name="connsiteX2" fmla="*/ 3514725 w 3514725"/>
                  <a:gd name="connsiteY2" fmla="*/ 18288 h 2258250"/>
                  <a:gd name="connsiteX3" fmla="*/ 2954735 w 3514725"/>
                  <a:gd name="connsiteY3" fmla="*/ 2258250 h 2258250"/>
                  <a:gd name="connsiteX4" fmla="*/ 0 w 3514725"/>
                  <a:gd name="connsiteY4" fmla="*/ 2258250 h 2258250"/>
                  <a:gd name="connsiteX0" fmla="*/ 0 w 3807333"/>
                  <a:gd name="connsiteY0" fmla="*/ 2249106 h 2258250"/>
                  <a:gd name="connsiteX1" fmla="*/ 313103 w 3807333"/>
                  <a:gd name="connsiteY1" fmla="*/ 0 h 2258250"/>
                  <a:gd name="connsiteX2" fmla="*/ 3807333 w 3807333"/>
                  <a:gd name="connsiteY2" fmla="*/ 18288 h 2258250"/>
                  <a:gd name="connsiteX3" fmla="*/ 3247343 w 3807333"/>
                  <a:gd name="connsiteY3" fmla="*/ 2258250 h 2258250"/>
                  <a:gd name="connsiteX4" fmla="*/ 0 w 3807333"/>
                  <a:gd name="connsiteY4" fmla="*/ 2249106 h 2258250"/>
                  <a:gd name="connsiteX0" fmla="*/ 0 w 3807333"/>
                  <a:gd name="connsiteY0" fmla="*/ 2239962 h 2249106"/>
                  <a:gd name="connsiteX1" fmla="*/ 258239 w 3807333"/>
                  <a:gd name="connsiteY1" fmla="*/ 0 h 2249106"/>
                  <a:gd name="connsiteX2" fmla="*/ 3807333 w 3807333"/>
                  <a:gd name="connsiteY2" fmla="*/ 9144 h 2249106"/>
                  <a:gd name="connsiteX3" fmla="*/ 3247343 w 3807333"/>
                  <a:gd name="connsiteY3" fmla="*/ 2249106 h 2249106"/>
                  <a:gd name="connsiteX4" fmla="*/ 0 w 380733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247343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603959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0818 h 2239962"/>
                  <a:gd name="connsiteX1" fmla="*/ 283997 w 3898773"/>
                  <a:gd name="connsiteY1" fmla="*/ 8028 h 2239962"/>
                  <a:gd name="connsiteX2" fmla="*/ 3898773 w 3898773"/>
                  <a:gd name="connsiteY2" fmla="*/ 0 h 2239962"/>
                  <a:gd name="connsiteX3" fmla="*/ 3603959 w 3898773"/>
                  <a:gd name="connsiteY3" fmla="*/ 2239962 h 2239962"/>
                  <a:gd name="connsiteX4" fmla="*/ 0 w 3898773"/>
                  <a:gd name="connsiteY4" fmla="*/ 2230818 h 2239962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78201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898773"/>
                  <a:gd name="connsiteY0" fmla="*/ 2230818 h 2248548"/>
                  <a:gd name="connsiteX1" fmla="*/ 283997 w 3898773"/>
                  <a:gd name="connsiteY1" fmla="*/ 8028 h 2248548"/>
                  <a:gd name="connsiteX2" fmla="*/ 3898773 w 3898773"/>
                  <a:gd name="connsiteY2" fmla="*/ 0 h 2248548"/>
                  <a:gd name="connsiteX3" fmla="*/ 3591080 w 3898773"/>
                  <a:gd name="connsiteY3" fmla="*/ 2248548 h 2248548"/>
                  <a:gd name="connsiteX4" fmla="*/ 0 w 3898773"/>
                  <a:gd name="connsiteY4" fmla="*/ 2230818 h 2248548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91080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907359"/>
                  <a:gd name="connsiteY0" fmla="*/ 2230818 h 2244255"/>
                  <a:gd name="connsiteX1" fmla="*/ 283997 w 3907359"/>
                  <a:gd name="connsiteY1" fmla="*/ 8028 h 2244255"/>
                  <a:gd name="connsiteX2" fmla="*/ 3907359 w 3907359"/>
                  <a:gd name="connsiteY2" fmla="*/ 0 h 2244255"/>
                  <a:gd name="connsiteX3" fmla="*/ 3591080 w 3907359"/>
                  <a:gd name="connsiteY3" fmla="*/ 2244255 h 2244255"/>
                  <a:gd name="connsiteX4" fmla="*/ 0 w 3907359"/>
                  <a:gd name="connsiteY4" fmla="*/ 2230818 h 2244255"/>
                  <a:gd name="connsiteX0" fmla="*/ 0 w 3591080"/>
                  <a:gd name="connsiteY0" fmla="*/ 2230818 h 2244255"/>
                  <a:gd name="connsiteX1" fmla="*/ 283997 w 3591080"/>
                  <a:gd name="connsiteY1" fmla="*/ 8028 h 2244255"/>
                  <a:gd name="connsiteX2" fmla="*/ 2693036 w 3591080"/>
                  <a:gd name="connsiteY2" fmla="*/ 0 h 2244255"/>
                  <a:gd name="connsiteX3" fmla="*/ 3591080 w 3591080"/>
                  <a:gd name="connsiteY3" fmla="*/ 2244255 h 2244255"/>
                  <a:gd name="connsiteX4" fmla="*/ 0 w 3591080"/>
                  <a:gd name="connsiteY4" fmla="*/ 2230818 h 2244255"/>
                  <a:gd name="connsiteX0" fmla="*/ 0 w 2693036"/>
                  <a:gd name="connsiteY0" fmla="*/ 2230818 h 2236940"/>
                  <a:gd name="connsiteX1" fmla="*/ 283997 w 2693036"/>
                  <a:gd name="connsiteY1" fmla="*/ 8028 h 2236940"/>
                  <a:gd name="connsiteX2" fmla="*/ 2693036 w 2693036"/>
                  <a:gd name="connsiteY2" fmla="*/ 0 h 2236940"/>
                  <a:gd name="connsiteX3" fmla="*/ 2406017 w 2693036"/>
                  <a:gd name="connsiteY3" fmla="*/ 2236940 h 2236940"/>
                  <a:gd name="connsiteX4" fmla="*/ 0 w 2693036"/>
                  <a:gd name="connsiteY4" fmla="*/ 2230818 h 2236940"/>
                  <a:gd name="connsiteX0" fmla="*/ 0 w 2671090"/>
                  <a:gd name="connsiteY0" fmla="*/ 2223503 h 2229625"/>
                  <a:gd name="connsiteX1" fmla="*/ 283997 w 2671090"/>
                  <a:gd name="connsiteY1" fmla="*/ 713 h 2229625"/>
                  <a:gd name="connsiteX2" fmla="*/ 2671090 w 2671090"/>
                  <a:gd name="connsiteY2" fmla="*/ 0 h 2229625"/>
                  <a:gd name="connsiteX3" fmla="*/ 2406017 w 2671090"/>
                  <a:gd name="connsiteY3" fmla="*/ 2229625 h 2229625"/>
                  <a:gd name="connsiteX4" fmla="*/ 0 w 2671090"/>
                  <a:gd name="connsiteY4" fmla="*/ 2223503 h 2229625"/>
                  <a:gd name="connsiteX0" fmla="*/ 0 w 2586030"/>
                  <a:gd name="connsiteY0" fmla="*/ 2223503 h 2229625"/>
                  <a:gd name="connsiteX1" fmla="*/ 283997 w 2586030"/>
                  <a:gd name="connsiteY1" fmla="*/ 713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586030"/>
                  <a:gd name="connsiteY0" fmla="*/ 2223503 h 2229625"/>
                  <a:gd name="connsiteX1" fmla="*/ 193620 w 2586030"/>
                  <a:gd name="connsiteY1" fmla="*/ 714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607295"/>
                  <a:gd name="connsiteY0" fmla="*/ 2223502 h 2229625"/>
                  <a:gd name="connsiteX1" fmla="*/ 214885 w 2607295"/>
                  <a:gd name="connsiteY1" fmla="*/ 714 h 2229625"/>
                  <a:gd name="connsiteX2" fmla="*/ 2607295 w 2607295"/>
                  <a:gd name="connsiteY2" fmla="*/ 0 h 2229625"/>
                  <a:gd name="connsiteX3" fmla="*/ 2427282 w 2607295"/>
                  <a:gd name="connsiteY3" fmla="*/ 2229625 h 2229625"/>
                  <a:gd name="connsiteX4" fmla="*/ 0 w 2607295"/>
                  <a:gd name="connsiteY4" fmla="*/ 2223502 h 2229625"/>
                  <a:gd name="connsiteX0" fmla="*/ 0 w 2607295"/>
                  <a:gd name="connsiteY0" fmla="*/ 2223502 h 2236949"/>
                  <a:gd name="connsiteX1" fmla="*/ 214885 w 2607295"/>
                  <a:gd name="connsiteY1" fmla="*/ 714 h 2236949"/>
                  <a:gd name="connsiteX2" fmla="*/ 2607295 w 2607295"/>
                  <a:gd name="connsiteY2" fmla="*/ 0 h 2236949"/>
                  <a:gd name="connsiteX3" fmla="*/ 2432599 w 2607295"/>
                  <a:gd name="connsiteY3" fmla="*/ 2236949 h 2236949"/>
                  <a:gd name="connsiteX4" fmla="*/ 0 w 2607295"/>
                  <a:gd name="connsiteY4" fmla="*/ 2223502 h 2236949"/>
                  <a:gd name="connsiteX0" fmla="*/ 0 w 2617928"/>
                  <a:gd name="connsiteY0" fmla="*/ 2223502 h 2236949"/>
                  <a:gd name="connsiteX1" fmla="*/ 214885 w 2617928"/>
                  <a:gd name="connsiteY1" fmla="*/ 714 h 2236949"/>
                  <a:gd name="connsiteX2" fmla="*/ 2617928 w 2617928"/>
                  <a:gd name="connsiteY2" fmla="*/ 0 h 2236949"/>
                  <a:gd name="connsiteX3" fmla="*/ 2432599 w 2617928"/>
                  <a:gd name="connsiteY3" fmla="*/ 2236949 h 2236949"/>
                  <a:gd name="connsiteX4" fmla="*/ 0 w 2617928"/>
                  <a:gd name="connsiteY4" fmla="*/ 2223502 h 2236949"/>
                  <a:gd name="connsiteX0" fmla="*/ 0 w 2617928"/>
                  <a:gd name="connsiteY0" fmla="*/ 2223502 h 2229624"/>
                  <a:gd name="connsiteX1" fmla="*/ 214885 w 2617928"/>
                  <a:gd name="connsiteY1" fmla="*/ 714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617928"/>
                  <a:gd name="connsiteY0" fmla="*/ 2223502 h 2229624"/>
                  <a:gd name="connsiteX1" fmla="*/ 163514 w 2617928"/>
                  <a:gd name="connsiteY1" fmla="*/ 609371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566557"/>
                  <a:gd name="connsiteY0" fmla="*/ 1629001 h 1635123"/>
                  <a:gd name="connsiteX1" fmla="*/ 163514 w 2566557"/>
                  <a:gd name="connsiteY1" fmla="*/ 14870 h 1635123"/>
                  <a:gd name="connsiteX2" fmla="*/ 2566557 w 2566557"/>
                  <a:gd name="connsiteY2" fmla="*/ 0 h 1635123"/>
                  <a:gd name="connsiteX3" fmla="*/ 2432599 w 2566557"/>
                  <a:gd name="connsiteY3" fmla="*/ 1635123 h 1635123"/>
                  <a:gd name="connsiteX4" fmla="*/ 0 w 2566557"/>
                  <a:gd name="connsiteY4" fmla="*/ 1629001 h 1635123"/>
                  <a:gd name="connsiteX0" fmla="*/ 0 w 2566557"/>
                  <a:gd name="connsiteY0" fmla="*/ 1629219 h 1635341"/>
                  <a:gd name="connsiteX1" fmla="*/ 174465 w 2566557"/>
                  <a:gd name="connsiteY1" fmla="*/ 0 h 1635341"/>
                  <a:gd name="connsiteX2" fmla="*/ 2566557 w 2566557"/>
                  <a:gd name="connsiteY2" fmla="*/ 218 h 1635341"/>
                  <a:gd name="connsiteX3" fmla="*/ 2432599 w 2566557"/>
                  <a:gd name="connsiteY3" fmla="*/ 1635341 h 1635341"/>
                  <a:gd name="connsiteX4" fmla="*/ 0 w 2566557"/>
                  <a:gd name="connsiteY4" fmla="*/ 1629219 h 1635341"/>
                  <a:gd name="connsiteX0" fmla="*/ 0 w 2566557"/>
                  <a:gd name="connsiteY0" fmla="*/ 1682200 h 1688322"/>
                  <a:gd name="connsiteX1" fmla="*/ 182405 w 2566557"/>
                  <a:gd name="connsiteY1" fmla="*/ 0 h 1688322"/>
                  <a:gd name="connsiteX2" fmla="*/ 2566557 w 2566557"/>
                  <a:gd name="connsiteY2" fmla="*/ 53199 h 1688322"/>
                  <a:gd name="connsiteX3" fmla="*/ 2432599 w 2566557"/>
                  <a:gd name="connsiteY3" fmla="*/ 1688322 h 1688322"/>
                  <a:gd name="connsiteX4" fmla="*/ 0 w 2566557"/>
                  <a:gd name="connsiteY4" fmla="*/ 1682200 h 1688322"/>
                  <a:gd name="connsiteX0" fmla="*/ 0 w 2586409"/>
                  <a:gd name="connsiteY0" fmla="*/ 1682200 h 1688322"/>
                  <a:gd name="connsiteX1" fmla="*/ 182405 w 2586409"/>
                  <a:gd name="connsiteY1" fmla="*/ 0 h 1688322"/>
                  <a:gd name="connsiteX2" fmla="*/ 2586409 w 2586409"/>
                  <a:gd name="connsiteY2" fmla="*/ 218 h 1688322"/>
                  <a:gd name="connsiteX3" fmla="*/ 2432599 w 2586409"/>
                  <a:gd name="connsiteY3" fmla="*/ 1688322 h 1688322"/>
                  <a:gd name="connsiteX4" fmla="*/ 0 w 2586409"/>
                  <a:gd name="connsiteY4" fmla="*/ 1682200 h 1688322"/>
                  <a:gd name="connsiteX0" fmla="*/ 0 w 2586409"/>
                  <a:gd name="connsiteY0" fmla="*/ 1681982 h 1688104"/>
                  <a:gd name="connsiteX1" fmla="*/ 162554 w 2586409"/>
                  <a:gd name="connsiteY1" fmla="*/ 5668 h 1688104"/>
                  <a:gd name="connsiteX2" fmla="*/ 2586409 w 2586409"/>
                  <a:gd name="connsiteY2" fmla="*/ 0 h 1688104"/>
                  <a:gd name="connsiteX3" fmla="*/ 2432599 w 2586409"/>
                  <a:gd name="connsiteY3" fmla="*/ 1688104 h 1688104"/>
                  <a:gd name="connsiteX4" fmla="*/ 0 w 2586409"/>
                  <a:gd name="connsiteY4" fmla="*/ 1681982 h 1688104"/>
                  <a:gd name="connsiteX0" fmla="*/ 0 w 2582439"/>
                  <a:gd name="connsiteY0" fmla="*/ 1681981 h 1688104"/>
                  <a:gd name="connsiteX1" fmla="*/ 158584 w 2582439"/>
                  <a:gd name="connsiteY1" fmla="*/ 5668 h 1688104"/>
                  <a:gd name="connsiteX2" fmla="*/ 2582439 w 2582439"/>
                  <a:gd name="connsiteY2" fmla="*/ 0 h 1688104"/>
                  <a:gd name="connsiteX3" fmla="*/ 2428629 w 2582439"/>
                  <a:gd name="connsiteY3" fmla="*/ 1688104 h 1688104"/>
                  <a:gd name="connsiteX4" fmla="*/ 0 w 2582439"/>
                  <a:gd name="connsiteY4" fmla="*/ 1681981 h 1688104"/>
                  <a:gd name="connsiteX0" fmla="*/ 0 w 2578469"/>
                  <a:gd name="connsiteY0" fmla="*/ 1681981 h 1688104"/>
                  <a:gd name="connsiteX1" fmla="*/ 154614 w 2578469"/>
                  <a:gd name="connsiteY1" fmla="*/ 5668 h 1688104"/>
                  <a:gd name="connsiteX2" fmla="*/ 2578469 w 2578469"/>
                  <a:gd name="connsiteY2" fmla="*/ 0 h 1688104"/>
                  <a:gd name="connsiteX3" fmla="*/ 2424659 w 2578469"/>
                  <a:gd name="connsiteY3" fmla="*/ 1688104 h 1688104"/>
                  <a:gd name="connsiteX4" fmla="*/ 0 w 2578469"/>
                  <a:gd name="connsiteY4" fmla="*/ 1681981 h 1688104"/>
                  <a:gd name="connsiteX0" fmla="*/ 0 w 2578469"/>
                  <a:gd name="connsiteY0" fmla="*/ 1681981 h 1705765"/>
                  <a:gd name="connsiteX1" fmla="*/ 154614 w 2578469"/>
                  <a:gd name="connsiteY1" fmla="*/ 5668 h 1705765"/>
                  <a:gd name="connsiteX2" fmla="*/ 2578469 w 2578469"/>
                  <a:gd name="connsiteY2" fmla="*/ 0 h 1705765"/>
                  <a:gd name="connsiteX3" fmla="*/ 2416720 w 2578469"/>
                  <a:gd name="connsiteY3" fmla="*/ 1705765 h 1705765"/>
                  <a:gd name="connsiteX4" fmla="*/ 0 w 2578469"/>
                  <a:gd name="connsiteY4" fmla="*/ 1681981 h 1705765"/>
                  <a:gd name="connsiteX0" fmla="*/ 0 w 2578469"/>
                  <a:gd name="connsiteY0" fmla="*/ 1681981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81981 h 1699878"/>
                  <a:gd name="connsiteX0" fmla="*/ 0 w 2578469"/>
                  <a:gd name="connsiteY0" fmla="*/ 1699642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9642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7695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31856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431856"/>
                  <a:gd name="connsiteY0" fmla="*/ 1698370 h 1704493"/>
                  <a:gd name="connsiteX1" fmla="*/ 154614 w 2431856"/>
                  <a:gd name="connsiteY1" fmla="*/ 10283 h 1704493"/>
                  <a:gd name="connsiteX2" fmla="*/ 1944354 w 2431856"/>
                  <a:gd name="connsiteY2" fmla="*/ 0 h 1704493"/>
                  <a:gd name="connsiteX3" fmla="*/ 2431856 w 2431856"/>
                  <a:gd name="connsiteY3" fmla="*/ 1704493 h 1704493"/>
                  <a:gd name="connsiteX4" fmla="*/ 0 w 2431856"/>
                  <a:gd name="connsiteY4" fmla="*/ 1698370 h 1704493"/>
                  <a:gd name="connsiteX0" fmla="*/ 0 w 1944354"/>
                  <a:gd name="connsiteY0" fmla="*/ 1698370 h 1709107"/>
                  <a:gd name="connsiteX1" fmla="*/ 154614 w 1944354"/>
                  <a:gd name="connsiteY1" fmla="*/ 10283 h 1709107"/>
                  <a:gd name="connsiteX2" fmla="*/ 1944354 w 1944354"/>
                  <a:gd name="connsiteY2" fmla="*/ 0 h 1709107"/>
                  <a:gd name="connsiteX3" fmla="*/ 1785247 w 1944354"/>
                  <a:gd name="connsiteY3" fmla="*/ 1709107 h 1709107"/>
                  <a:gd name="connsiteX4" fmla="*/ 0 w 1944354"/>
                  <a:gd name="connsiteY4" fmla="*/ 1698370 h 1709107"/>
                  <a:gd name="connsiteX0" fmla="*/ 0 w 1944354"/>
                  <a:gd name="connsiteY0" fmla="*/ 1698370 h 1704492"/>
                  <a:gd name="connsiteX1" fmla="*/ 154614 w 1944354"/>
                  <a:gd name="connsiteY1" fmla="*/ 10283 h 1704492"/>
                  <a:gd name="connsiteX2" fmla="*/ 1944354 w 1944354"/>
                  <a:gd name="connsiteY2" fmla="*/ 0 h 1704492"/>
                  <a:gd name="connsiteX3" fmla="*/ 1782123 w 1944354"/>
                  <a:gd name="connsiteY3" fmla="*/ 1704492 h 1704492"/>
                  <a:gd name="connsiteX4" fmla="*/ 0 w 1944354"/>
                  <a:gd name="connsiteY4" fmla="*/ 1698370 h 1704492"/>
                  <a:gd name="connsiteX0" fmla="*/ 0 w 1941231"/>
                  <a:gd name="connsiteY0" fmla="*/ 1689141 h 1695263"/>
                  <a:gd name="connsiteX1" fmla="*/ 154614 w 1941231"/>
                  <a:gd name="connsiteY1" fmla="*/ 1054 h 1695263"/>
                  <a:gd name="connsiteX2" fmla="*/ 1941231 w 1941231"/>
                  <a:gd name="connsiteY2" fmla="*/ 0 h 1695263"/>
                  <a:gd name="connsiteX3" fmla="*/ 1782123 w 1941231"/>
                  <a:gd name="connsiteY3" fmla="*/ 1695263 h 1695263"/>
                  <a:gd name="connsiteX4" fmla="*/ 0 w 1941231"/>
                  <a:gd name="connsiteY4" fmla="*/ 1689141 h 1695263"/>
                  <a:gd name="connsiteX0" fmla="*/ 0 w 1782123"/>
                  <a:gd name="connsiteY0" fmla="*/ 1689141 h 1695263"/>
                  <a:gd name="connsiteX1" fmla="*/ 154614 w 1782123"/>
                  <a:gd name="connsiteY1" fmla="*/ 1054 h 1695263"/>
                  <a:gd name="connsiteX2" fmla="*/ 1595248 w 1782123"/>
                  <a:gd name="connsiteY2" fmla="*/ 0 h 1695263"/>
                  <a:gd name="connsiteX3" fmla="*/ 1782123 w 1782123"/>
                  <a:gd name="connsiteY3" fmla="*/ 1695263 h 1695263"/>
                  <a:gd name="connsiteX4" fmla="*/ 0 w 1782123"/>
                  <a:gd name="connsiteY4" fmla="*/ 1689141 h 1695263"/>
                  <a:gd name="connsiteX0" fmla="*/ 0 w 1595248"/>
                  <a:gd name="connsiteY0" fmla="*/ 1689141 h 1689140"/>
                  <a:gd name="connsiteX1" fmla="*/ 154614 w 1595248"/>
                  <a:gd name="connsiteY1" fmla="*/ 1054 h 1689140"/>
                  <a:gd name="connsiteX2" fmla="*/ 1595248 w 1595248"/>
                  <a:gd name="connsiteY2" fmla="*/ 0 h 1689140"/>
                  <a:gd name="connsiteX3" fmla="*/ 1470250 w 1595248"/>
                  <a:gd name="connsiteY3" fmla="*/ 1680866 h 1689140"/>
                  <a:gd name="connsiteX4" fmla="*/ 0 w 1595248"/>
                  <a:gd name="connsiteY4" fmla="*/ 1689141 h 1689140"/>
                  <a:gd name="connsiteX0" fmla="*/ 0 w 1595248"/>
                  <a:gd name="connsiteY0" fmla="*/ 1689141 h 1689141"/>
                  <a:gd name="connsiteX1" fmla="*/ 154614 w 1595248"/>
                  <a:gd name="connsiteY1" fmla="*/ 1054 h 1689141"/>
                  <a:gd name="connsiteX2" fmla="*/ 1595248 w 1595248"/>
                  <a:gd name="connsiteY2" fmla="*/ 0 h 1689141"/>
                  <a:gd name="connsiteX3" fmla="*/ 1436139 w 1595248"/>
                  <a:gd name="connsiteY3" fmla="*/ 1688064 h 1689141"/>
                  <a:gd name="connsiteX4" fmla="*/ 0 w 1595248"/>
                  <a:gd name="connsiteY4" fmla="*/ 1689141 h 1689141"/>
                  <a:gd name="connsiteX0" fmla="*/ 0 w 1595248"/>
                  <a:gd name="connsiteY0" fmla="*/ 1689141 h 1695262"/>
                  <a:gd name="connsiteX1" fmla="*/ 154614 w 1595248"/>
                  <a:gd name="connsiteY1" fmla="*/ 1054 h 1695262"/>
                  <a:gd name="connsiteX2" fmla="*/ 1595248 w 1595248"/>
                  <a:gd name="connsiteY2" fmla="*/ 0 h 1695262"/>
                  <a:gd name="connsiteX3" fmla="*/ 1441012 w 1595248"/>
                  <a:gd name="connsiteY3" fmla="*/ 1695262 h 1695262"/>
                  <a:gd name="connsiteX4" fmla="*/ 0 w 1595248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41012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30900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600274"/>
                  <a:gd name="connsiteY0" fmla="*/ 1689141 h 1695262"/>
                  <a:gd name="connsiteX1" fmla="*/ 154614 w 1600274"/>
                  <a:gd name="connsiteY1" fmla="*/ 1054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89141 h 1695262"/>
                  <a:gd name="connsiteX1" fmla="*/ 173123 w 1600274"/>
                  <a:gd name="connsiteY1" fmla="*/ 6653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93686 h 1699807"/>
                  <a:gd name="connsiteX1" fmla="*/ 177751 w 1600274"/>
                  <a:gd name="connsiteY1" fmla="*/ 0 h 1699807"/>
                  <a:gd name="connsiteX2" fmla="*/ 1600274 w 1600274"/>
                  <a:gd name="connsiteY2" fmla="*/ 4545 h 1699807"/>
                  <a:gd name="connsiteX3" fmla="*/ 1430900 w 1600274"/>
                  <a:gd name="connsiteY3" fmla="*/ 1699807 h 1699807"/>
                  <a:gd name="connsiteX4" fmla="*/ 0 w 1600274"/>
                  <a:gd name="connsiteY4" fmla="*/ 1693686 h 1699807"/>
                  <a:gd name="connsiteX0" fmla="*/ 0 w 1558629"/>
                  <a:gd name="connsiteY0" fmla="*/ 1352146 h 1699807"/>
                  <a:gd name="connsiteX1" fmla="*/ 136106 w 1558629"/>
                  <a:gd name="connsiteY1" fmla="*/ 0 h 1699807"/>
                  <a:gd name="connsiteX2" fmla="*/ 1558629 w 1558629"/>
                  <a:gd name="connsiteY2" fmla="*/ 4545 h 1699807"/>
                  <a:gd name="connsiteX3" fmla="*/ 1389255 w 1558629"/>
                  <a:gd name="connsiteY3" fmla="*/ 1699807 h 1699807"/>
                  <a:gd name="connsiteX4" fmla="*/ 0 w 1558629"/>
                  <a:gd name="connsiteY4" fmla="*/ 1352146 h 1699807"/>
                  <a:gd name="connsiteX0" fmla="*/ 0 w 1544747"/>
                  <a:gd name="connsiteY0" fmla="*/ 1357745 h 1699807"/>
                  <a:gd name="connsiteX1" fmla="*/ 122224 w 1544747"/>
                  <a:gd name="connsiteY1" fmla="*/ 0 h 1699807"/>
                  <a:gd name="connsiteX2" fmla="*/ 1544747 w 1544747"/>
                  <a:gd name="connsiteY2" fmla="*/ 4545 h 1699807"/>
                  <a:gd name="connsiteX3" fmla="*/ 1375373 w 1544747"/>
                  <a:gd name="connsiteY3" fmla="*/ 1699807 h 1699807"/>
                  <a:gd name="connsiteX4" fmla="*/ 0 w 1544747"/>
                  <a:gd name="connsiteY4" fmla="*/ 1357745 h 1699807"/>
                  <a:gd name="connsiteX0" fmla="*/ 0 w 1544747"/>
                  <a:gd name="connsiteY0" fmla="*/ 1357745 h 1369465"/>
                  <a:gd name="connsiteX1" fmla="*/ 122224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44747"/>
                  <a:gd name="connsiteY0" fmla="*/ 1357745 h 1369465"/>
                  <a:gd name="connsiteX1" fmla="*/ 127791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39179"/>
                  <a:gd name="connsiteY0" fmla="*/ 1357745 h 1369465"/>
                  <a:gd name="connsiteX1" fmla="*/ 122223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3687"/>
                  <a:gd name="connsiteX1" fmla="*/ 127791 w 1539179"/>
                  <a:gd name="connsiteY1" fmla="*/ 0 h 1363687"/>
                  <a:gd name="connsiteX2" fmla="*/ 1539179 w 1539179"/>
                  <a:gd name="connsiteY2" fmla="*/ 4545 h 1363687"/>
                  <a:gd name="connsiteX3" fmla="*/ 1411450 w 1539179"/>
                  <a:gd name="connsiteY3" fmla="*/ 1363687 h 1363687"/>
                  <a:gd name="connsiteX4" fmla="*/ 0 w 1539179"/>
                  <a:gd name="connsiteY4" fmla="*/ 1357745 h 13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179" h="1363687">
                    <a:moveTo>
                      <a:pt x="0" y="1357745"/>
                    </a:moveTo>
                    <a:lnTo>
                      <a:pt x="127791" y="0"/>
                    </a:lnTo>
                    <a:lnTo>
                      <a:pt x="1539179" y="4545"/>
                    </a:lnTo>
                    <a:lnTo>
                      <a:pt x="1411450" y="1363687"/>
                    </a:lnTo>
                    <a:lnTo>
                      <a:pt x="0" y="1357745"/>
                    </a:lnTo>
                    <a:close/>
                  </a:path>
                </a:pathLst>
              </a:custGeom>
            </p:spPr>
          </p:pic>
        </p:grp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796B50D-B244-9F86-29A5-15732701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867" y="4051977"/>
              <a:ext cx="1085182" cy="475529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671D08A-45D2-B26E-13F6-F7ABBA1E7EA2}"/>
              </a:ext>
            </a:extLst>
          </p:cNvPr>
          <p:cNvGrpSpPr/>
          <p:nvPr/>
        </p:nvGrpSpPr>
        <p:grpSpPr>
          <a:xfrm>
            <a:off x="6897269" y="1042765"/>
            <a:ext cx="1101614" cy="1362892"/>
            <a:chOff x="5907745" y="3158502"/>
            <a:chExt cx="1455294" cy="1800457"/>
          </a:xfrm>
        </p:grpSpPr>
        <p:sp>
          <p:nvSpPr>
            <p:cNvPr id="41" name="Parallelogramm 40">
              <a:extLst>
                <a:ext uri="{FF2B5EF4-FFF2-40B4-BE49-F238E27FC236}">
                  <a16:creationId xmlns:a16="http://schemas.microsoft.com/office/drawing/2014/main" id="{26F93341-C605-1046-1115-F8DF10A5E564}"/>
                </a:ext>
              </a:extLst>
            </p:cNvPr>
            <p:cNvSpPr/>
            <p:nvPr/>
          </p:nvSpPr>
          <p:spPr>
            <a:xfrm>
              <a:off x="5907745" y="3158502"/>
              <a:ext cx="1455294" cy="1800457"/>
            </a:xfrm>
            <a:prstGeom prst="parallelogram">
              <a:avLst>
                <a:gd name="adj" fmla="val 1428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2" name="Bildplatzhalter 42">
              <a:extLst>
                <a:ext uri="{FF2B5EF4-FFF2-40B4-BE49-F238E27FC236}">
                  <a16:creationId xmlns:a16="http://schemas.microsoft.com/office/drawing/2014/main" id="{E878DE33-71B2-6D0A-A335-E00145A25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6067" b="6067"/>
            <a:stretch/>
          </p:blipFill>
          <p:spPr>
            <a:xfrm>
              <a:off x="5916603" y="3968665"/>
              <a:ext cx="1351825" cy="989823"/>
            </a:xfrm>
            <a:custGeom>
              <a:avLst/>
              <a:gdLst>
                <a:gd name="connsiteX0" fmla="*/ 0 w 3514725"/>
                <a:gd name="connsiteY0" fmla="*/ 2239962 h 2239962"/>
                <a:gd name="connsiteX1" fmla="*/ 559991 w 3514725"/>
                <a:gd name="connsiteY1" fmla="*/ 0 h 2239962"/>
                <a:gd name="connsiteX2" fmla="*/ 3514725 w 3514725"/>
                <a:gd name="connsiteY2" fmla="*/ 0 h 2239962"/>
                <a:gd name="connsiteX3" fmla="*/ 2954735 w 3514725"/>
                <a:gd name="connsiteY3" fmla="*/ 2239962 h 2239962"/>
                <a:gd name="connsiteX4" fmla="*/ 0 w 3514725"/>
                <a:gd name="connsiteY4" fmla="*/ 2239962 h 2239962"/>
                <a:gd name="connsiteX0" fmla="*/ 0 w 3514725"/>
                <a:gd name="connsiteY0" fmla="*/ 2258250 h 2258250"/>
                <a:gd name="connsiteX1" fmla="*/ 20495 w 3514725"/>
                <a:gd name="connsiteY1" fmla="*/ 0 h 2258250"/>
                <a:gd name="connsiteX2" fmla="*/ 3514725 w 3514725"/>
                <a:gd name="connsiteY2" fmla="*/ 18288 h 2258250"/>
                <a:gd name="connsiteX3" fmla="*/ 2954735 w 3514725"/>
                <a:gd name="connsiteY3" fmla="*/ 2258250 h 2258250"/>
                <a:gd name="connsiteX4" fmla="*/ 0 w 3514725"/>
                <a:gd name="connsiteY4" fmla="*/ 2258250 h 2258250"/>
                <a:gd name="connsiteX0" fmla="*/ 0 w 3807333"/>
                <a:gd name="connsiteY0" fmla="*/ 2249106 h 2258250"/>
                <a:gd name="connsiteX1" fmla="*/ 313103 w 3807333"/>
                <a:gd name="connsiteY1" fmla="*/ 0 h 2258250"/>
                <a:gd name="connsiteX2" fmla="*/ 3807333 w 3807333"/>
                <a:gd name="connsiteY2" fmla="*/ 18288 h 2258250"/>
                <a:gd name="connsiteX3" fmla="*/ 3247343 w 3807333"/>
                <a:gd name="connsiteY3" fmla="*/ 2258250 h 2258250"/>
                <a:gd name="connsiteX4" fmla="*/ 0 w 3807333"/>
                <a:gd name="connsiteY4" fmla="*/ 2249106 h 2258250"/>
                <a:gd name="connsiteX0" fmla="*/ 0 w 3807333"/>
                <a:gd name="connsiteY0" fmla="*/ 2239962 h 2249106"/>
                <a:gd name="connsiteX1" fmla="*/ 258239 w 3807333"/>
                <a:gd name="connsiteY1" fmla="*/ 0 h 2249106"/>
                <a:gd name="connsiteX2" fmla="*/ 3807333 w 3807333"/>
                <a:gd name="connsiteY2" fmla="*/ 9144 h 2249106"/>
                <a:gd name="connsiteX3" fmla="*/ 3247343 w 3807333"/>
                <a:gd name="connsiteY3" fmla="*/ 2249106 h 2249106"/>
                <a:gd name="connsiteX4" fmla="*/ 0 w 3807333"/>
                <a:gd name="connsiteY4" fmla="*/ 2239962 h 2249106"/>
                <a:gd name="connsiteX0" fmla="*/ 0 w 3898773"/>
                <a:gd name="connsiteY0" fmla="*/ 2239962 h 2249106"/>
                <a:gd name="connsiteX1" fmla="*/ 258239 w 3898773"/>
                <a:gd name="connsiteY1" fmla="*/ 0 h 2249106"/>
                <a:gd name="connsiteX2" fmla="*/ 3898773 w 3898773"/>
                <a:gd name="connsiteY2" fmla="*/ 9144 h 2249106"/>
                <a:gd name="connsiteX3" fmla="*/ 3247343 w 3898773"/>
                <a:gd name="connsiteY3" fmla="*/ 2249106 h 2249106"/>
                <a:gd name="connsiteX4" fmla="*/ 0 w 3898773"/>
                <a:gd name="connsiteY4" fmla="*/ 2239962 h 2249106"/>
                <a:gd name="connsiteX0" fmla="*/ 0 w 3898773"/>
                <a:gd name="connsiteY0" fmla="*/ 2239962 h 2249106"/>
                <a:gd name="connsiteX1" fmla="*/ 258239 w 3898773"/>
                <a:gd name="connsiteY1" fmla="*/ 0 h 2249106"/>
                <a:gd name="connsiteX2" fmla="*/ 3898773 w 3898773"/>
                <a:gd name="connsiteY2" fmla="*/ 9144 h 2249106"/>
                <a:gd name="connsiteX3" fmla="*/ 3603959 w 3898773"/>
                <a:gd name="connsiteY3" fmla="*/ 2249106 h 2249106"/>
                <a:gd name="connsiteX4" fmla="*/ 0 w 3898773"/>
                <a:gd name="connsiteY4" fmla="*/ 2239962 h 2249106"/>
                <a:gd name="connsiteX0" fmla="*/ 0 w 3898773"/>
                <a:gd name="connsiteY0" fmla="*/ 2230818 h 2239962"/>
                <a:gd name="connsiteX1" fmla="*/ 283997 w 3898773"/>
                <a:gd name="connsiteY1" fmla="*/ 8028 h 2239962"/>
                <a:gd name="connsiteX2" fmla="*/ 3898773 w 3898773"/>
                <a:gd name="connsiteY2" fmla="*/ 0 h 2239962"/>
                <a:gd name="connsiteX3" fmla="*/ 3603959 w 3898773"/>
                <a:gd name="connsiteY3" fmla="*/ 2239962 h 2239962"/>
                <a:gd name="connsiteX4" fmla="*/ 0 w 3898773"/>
                <a:gd name="connsiteY4" fmla="*/ 2230818 h 2239962"/>
                <a:gd name="connsiteX0" fmla="*/ 0 w 3898773"/>
                <a:gd name="connsiteY0" fmla="*/ 2230818 h 2244255"/>
                <a:gd name="connsiteX1" fmla="*/ 283997 w 3898773"/>
                <a:gd name="connsiteY1" fmla="*/ 8028 h 2244255"/>
                <a:gd name="connsiteX2" fmla="*/ 3898773 w 3898773"/>
                <a:gd name="connsiteY2" fmla="*/ 0 h 2244255"/>
                <a:gd name="connsiteX3" fmla="*/ 3578201 w 3898773"/>
                <a:gd name="connsiteY3" fmla="*/ 2244255 h 2244255"/>
                <a:gd name="connsiteX4" fmla="*/ 0 w 3898773"/>
                <a:gd name="connsiteY4" fmla="*/ 2230818 h 2244255"/>
                <a:gd name="connsiteX0" fmla="*/ 0 w 3898773"/>
                <a:gd name="connsiteY0" fmla="*/ 2230818 h 2248548"/>
                <a:gd name="connsiteX1" fmla="*/ 283997 w 3898773"/>
                <a:gd name="connsiteY1" fmla="*/ 8028 h 2248548"/>
                <a:gd name="connsiteX2" fmla="*/ 3898773 w 3898773"/>
                <a:gd name="connsiteY2" fmla="*/ 0 h 2248548"/>
                <a:gd name="connsiteX3" fmla="*/ 3591080 w 3898773"/>
                <a:gd name="connsiteY3" fmla="*/ 2248548 h 2248548"/>
                <a:gd name="connsiteX4" fmla="*/ 0 w 3898773"/>
                <a:gd name="connsiteY4" fmla="*/ 2230818 h 2248548"/>
                <a:gd name="connsiteX0" fmla="*/ 0 w 3898773"/>
                <a:gd name="connsiteY0" fmla="*/ 2230818 h 2244255"/>
                <a:gd name="connsiteX1" fmla="*/ 283997 w 3898773"/>
                <a:gd name="connsiteY1" fmla="*/ 8028 h 2244255"/>
                <a:gd name="connsiteX2" fmla="*/ 3898773 w 3898773"/>
                <a:gd name="connsiteY2" fmla="*/ 0 h 2244255"/>
                <a:gd name="connsiteX3" fmla="*/ 3591080 w 3898773"/>
                <a:gd name="connsiteY3" fmla="*/ 2244255 h 2244255"/>
                <a:gd name="connsiteX4" fmla="*/ 0 w 3898773"/>
                <a:gd name="connsiteY4" fmla="*/ 2230818 h 2244255"/>
                <a:gd name="connsiteX0" fmla="*/ 0 w 3907359"/>
                <a:gd name="connsiteY0" fmla="*/ 2230818 h 2244255"/>
                <a:gd name="connsiteX1" fmla="*/ 283997 w 3907359"/>
                <a:gd name="connsiteY1" fmla="*/ 8028 h 2244255"/>
                <a:gd name="connsiteX2" fmla="*/ 3907359 w 3907359"/>
                <a:gd name="connsiteY2" fmla="*/ 0 h 2244255"/>
                <a:gd name="connsiteX3" fmla="*/ 3591080 w 3907359"/>
                <a:gd name="connsiteY3" fmla="*/ 2244255 h 2244255"/>
                <a:gd name="connsiteX4" fmla="*/ 0 w 3907359"/>
                <a:gd name="connsiteY4" fmla="*/ 2230818 h 2244255"/>
                <a:gd name="connsiteX0" fmla="*/ 0 w 3591080"/>
                <a:gd name="connsiteY0" fmla="*/ 2230818 h 2244255"/>
                <a:gd name="connsiteX1" fmla="*/ 283997 w 3591080"/>
                <a:gd name="connsiteY1" fmla="*/ 8028 h 2244255"/>
                <a:gd name="connsiteX2" fmla="*/ 2693036 w 3591080"/>
                <a:gd name="connsiteY2" fmla="*/ 0 h 2244255"/>
                <a:gd name="connsiteX3" fmla="*/ 3591080 w 3591080"/>
                <a:gd name="connsiteY3" fmla="*/ 2244255 h 2244255"/>
                <a:gd name="connsiteX4" fmla="*/ 0 w 3591080"/>
                <a:gd name="connsiteY4" fmla="*/ 2230818 h 2244255"/>
                <a:gd name="connsiteX0" fmla="*/ 0 w 2693036"/>
                <a:gd name="connsiteY0" fmla="*/ 2230818 h 2236940"/>
                <a:gd name="connsiteX1" fmla="*/ 283997 w 2693036"/>
                <a:gd name="connsiteY1" fmla="*/ 8028 h 2236940"/>
                <a:gd name="connsiteX2" fmla="*/ 2693036 w 2693036"/>
                <a:gd name="connsiteY2" fmla="*/ 0 h 2236940"/>
                <a:gd name="connsiteX3" fmla="*/ 2406017 w 2693036"/>
                <a:gd name="connsiteY3" fmla="*/ 2236940 h 2236940"/>
                <a:gd name="connsiteX4" fmla="*/ 0 w 2693036"/>
                <a:gd name="connsiteY4" fmla="*/ 2230818 h 2236940"/>
                <a:gd name="connsiteX0" fmla="*/ 0 w 2671090"/>
                <a:gd name="connsiteY0" fmla="*/ 2223503 h 2229625"/>
                <a:gd name="connsiteX1" fmla="*/ 283997 w 2671090"/>
                <a:gd name="connsiteY1" fmla="*/ 713 h 2229625"/>
                <a:gd name="connsiteX2" fmla="*/ 2671090 w 2671090"/>
                <a:gd name="connsiteY2" fmla="*/ 0 h 2229625"/>
                <a:gd name="connsiteX3" fmla="*/ 2406017 w 2671090"/>
                <a:gd name="connsiteY3" fmla="*/ 2229625 h 2229625"/>
                <a:gd name="connsiteX4" fmla="*/ 0 w 2671090"/>
                <a:gd name="connsiteY4" fmla="*/ 2223503 h 2229625"/>
                <a:gd name="connsiteX0" fmla="*/ 0 w 2586030"/>
                <a:gd name="connsiteY0" fmla="*/ 2223503 h 2229625"/>
                <a:gd name="connsiteX1" fmla="*/ 283997 w 2586030"/>
                <a:gd name="connsiteY1" fmla="*/ 713 h 2229625"/>
                <a:gd name="connsiteX2" fmla="*/ 2586030 w 2586030"/>
                <a:gd name="connsiteY2" fmla="*/ 0 h 2229625"/>
                <a:gd name="connsiteX3" fmla="*/ 2406017 w 2586030"/>
                <a:gd name="connsiteY3" fmla="*/ 2229625 h 2229625"/>
                <a:gd name="connsiteX4" fmla="*/ 0 w 2586030"/>
                <a:gd name="connsiteY4" fmla="*/ 2223503 h 2229625"/>
                <a:gd name="connsiteX0" fmla="*/ 0 w 2586030"/>
                <a:gd name="connsiteY0" fmla="*/ 2223503 h 2229625"/>
                <a:gd name="connsiteX1" fmla="*/ 193620 w 2586030"/>
                <a:gd name="connsiteY1" fmla="*/ 714 h 2229625"/>
                <a:gd name="connsiteX2" fmla="*/ 2586030 w 2586030"/>
                <a:gd name="connsiteY2" fmla="*/ 0 h 2229625"/>
                <a:gd name="connsiteX3" fmla="*/ 2406017 w 2586030"/>
                <a:gd name="connsiteY3" fmla="*/ 2229625 h 2229625"/>
                <a:gd name="connsiteX4" fmla="*/ 0 w 2586030"/>
                <a:gd name="connsiteY4" fmla="*/ 2223503 h 2229625"/>
                <a:gd name="connsiteX0" fmla="*/ 0 w 2607295"/>
                <a:gd name="connsiteY0" fmla="*/ 2223502 h 2229625"/>
                <a:gd name="connsiteX1" fmla="*/ 214885 w 2607295"/>
                <a:gd name="connsiteY1" fmla="*/ 714 h 2229625"/>
                <a:gd name="connsiteX2" fmla="*/ 2607295 w 2607295"/>
                <a:gd name="connsiteY2" fmla="*/ 0 h 2229625"/>
                <a:gd name="connsiteX3" fmla="*/ 2427282 w 2607295"/>
                <a:gd name="connsiteY3" fmla="*/ 2229625 h 2229625"/>
                <a:gd name="connsiteX4" fmla="*/ 0 w 2607295"/>
                <a:gd name="connsiteY4" fmla="*/ 2223502 h 2229625"/>
                <a:gd name="connsiteX0" fmla="*/ 0 w 2607295"/>
                <a:gd name="connsiteY0" fmla="*/ 2223502 h 2236949"/>
                <a:gd name="connsiteX1" fmla="*/ 214885 w 2607295"/>
                <a:gd name="connsiteY1" fmla="*/ 714 h 2236949"/>
                <a:gd name="connsiteX2" fmla="*/ 2607295 w 2607295"/>
                <a:gd name="connsiteY2" fmla="*/ 0 h 2236949"/>
                <a:gd name="connsiteX3" fmla="*/ 2432599 w 2607295"/>
                <a:gd name="connsiteY3" fmla="*/ 2236949 h 2236949"/>
                <a:gd name="connsiteX4" fmla="*/ 0 w 2607295"/>
                <a:gd name="connsiteY4" fmla="*/ 2223502 h 2236949"/>
                <a:gd name="connsiteX0" fmla="*/ 0 w 2617928"/>
                <a:gd name="connsiteY0" fmla="*/ 2223502 h 2236949"/>
                <a:gd name="connsiteX1" fmla="*/ 214885 w 2617928"/>
                <a:gd name="connsiteY1" fmla="*/ 714 h 2236949"/>
                <a:gd name="connsiteX2" fmla="*/ 2617928 w 2617928"/>
                <a:gd name="connsiteY2" fmla="*/ 0 h 2236949"/>
                <a:gd name="connsiteX3" fmla="*/ 2432599 w 2617928"/>
                <a:gd name="connsiteY3" fmla="*/ 2236949 h 2236949"/>
                <a:gd name="connsiteX4" fmla="*/ 0 w 2617928"/>
                <a:gd name="connsiteY4" fmla="*/ 2223502 h 2236949"/>
                <a:gd name="connsiteX0" fmla="*/ 0 w 2617928"/>
                <a:gd name="connsiteY0" fmla="*/ 2223502 h 2229624"/>
                <a:gd name="connsiteX1" fmla="*/ 214885 w 2617928"/>
                <a:gd name="connsiteY1" fmla="*/ 714 h 2229624"/>
                <a:gd name="connsiteX2" fmla="*/ 2617928 w 2617928"/>
                <a:gd name="connsiteY2" fmla="*/ 0 h 2229624"/>
                <a:gd name="connsiteX3" fmla="*/ 2432599 w 2617928"/>
                <a:gd name="connsiteY3" fmla="*/ 2229624 h 2229624"/>
                <a:gd name="connsiteX4" fmla="*/ 0 w 2617928"/>
                <a:gd name="connsiteY4" fmla="*/ 2223502 h 2229624"/>
                <a:gd name="connsiteX0" fmla="*/ 0 w 2617928"/>
                <a:gd name="connsiteY0" fmla="*/ 2223502 h 2229624"/>
                <a:gd name="connsiteX1" fmla="*/ 163514 w 2617928"/>
                <a:gd name="connsiteY1" fmla="*/ 609371 h 2229624"/>
                <a:gd name="connsiteX2" fmla="*/ 2617928 w 2617928"/>
                <a:gd name="connsiteY2" fmla="*/ 0 h 2229624"/>
                <a:gd name="connsiteX3" fmla="*/ 2432599 w 2617928"/>
                <a:gd name="connsiteY3" fmla="*/ 2229624 h 2229624"/>
                <a:gd name="connsiteX4" fmla="*/ 0 w 2617928"/>
                <a:gd name="connsiteY4" fmla="*/ 2223502 h 2229624"/>
                <a:gd name="connsiteX0" fmla="*/ 0 w 2566557"/>
                <a:gd name="connsiteY0" fmla="*/ 1629001 h 1635123"/>
                <a:gd name="connsiteX1" fmla="*/ 163514 w 2566557"/>
                <a:gd name="connsiteY1" fmla="*/ 14870 h 1635123"/>
                <a:gd name="connsiteX2" fmla="*/ 2566557 w 2566557"/>
                <a:gd name="connsiteY2" fmla="*/ 0 h 1635123"/>
                <a:gd name="connsiteX3" fmla="*/ 2432599 w 2566557"/>
                <a:gd name="connsiteY3" fmla="*/ 1635123 h 1635123"/>
                <a:gd name="connsiteX4" fmla="*/ 0 w 2566557"/>
                <a:gd name="connsiteY4" fmla="*/ 1629001 h 1635123"/>
                <a:gd name="connsiteX0" fmla="*/ 0 w 2566557"/>
                <a:gd name="connsiteY0" fmla="*/ 1629219 h 1635341"/>
                <a:gd name="connsiteX1" fmla="*/ 174465 w 2566557"/>
                <a:gd name="connsiteY1" fmla="*/ 0 h 1635341"/>
                <a:gd name="connsiteX2" fmla="*/ 2566557 w 2566557"/>
                <a:gd name="connsiteY2" fmla="*/ 218 h 1635341"/>
                <a:gd name="connsiteX3" fmla="*/ 2432599 w 2566557"/>
                <a:gd name="connsiteY3" fmla="*/ 1635341 h 1635341"/>
                <a:gd name="connsiteX4" fmla="*/ 0 w 2566557"/>
                <a:gd name="connsiteY4" fmla="*/ 1629219 h 1635341"/>
                <a:gd name="connsiteX0" fmla="*/ 0 w 2566557"/>
                <a:gd name="connsiteY0" fmla="*/ 1682200 h 1688322"/>
                <a:gd name="connsiteX1" fmla="*/ 182405 w 2566557"/>
                <a:gd name="connsiteY1" fmla="*/ 0 h 1688322"/>
                <a:gd name="connsiteX2" fmla="*/ 2566557 w 2566557"/>
                <a:gd name="connsiteY2" fmla="*/ 53199 h 1688322"/>
                <a:gd name="connsiteX3" fmla="*/ 2432599 w 2566557"/>
                <a:gd name="connsiteY3" fmla="*/ 1688322 h 1688322"/>
                <a:gd name="connsiteX4" fmla="*/ 0 w 2566557"/>
                <a:gd name="connsiteY4" fmla="*/ 1682200 h 1688322"/>
                <a:gd name="connsiteX0" fmla="*/ 0 w 2586409"/>
                <a:gd name="connsiteY0" fmla="*/ 1682200 h 1688322"/>
                <a:gd name="connsiteX1" fmla="*/ 182405 w 2586409"/>
                <a:gd name="connsiteY1" fmla="*/ 0 h 1688322"/>
                <a:gd name="connsiteX2" fmla="*/ 2586409 w 2586409"/>
                <a:gd name="connsiteY2" fmla="*/ 218 h 1688322"/>
                <a:gd name="connsiteX3" fmla="*/ 2432599 w 2586409"/>
                <a:gd name="connsiteY3" fmla="*/ 1688322 h 1688322"/>
                <a:gd name="connsiteX4" fmla="*/ 0 w 2586409"/>
                <a:gd name="connsiteY4" fmla="*/ 1682200 h 1688322"/>
                <a:gd name="connsiteX0" fmla="*/ 0 w 2586409"/>
                <a:gd name="connsiteY0" fmla="*/ 1681982 h 1688104"/>
                <a:gd name="connsiteX1" fmla="*/ 162554 w 2586409"/>
                <a:gd name="connsiteY1" fmla="*/ 5668 h 1688104"/>
                <a:gd name="connsiteX2" fmla="*/ 2586409 w 2586409"/>
                <a:gd name="connsiteY2" fmla="*/ 0 h 1688104"/>
                <a:gd name="connsiteX3" fmla="*/ 2432599 w 2586409"/>
                <a:gd name="connsiteY3" fmla="*/ 1688104 h 1688104"/>
                <a:gd name="connsiteX4" fmla="*/ 0 w 2586409"/>
                <a:gd name="connsiteY4" fmla="*/ 1681982 h 1688104"/>
                <a:gd name="connsiteX0" fmla="*/ 0 w 2582439"/>
                <a:gd name="connsiteY0" fmla="*/ 1681981 h 1688104"/>
                <a:gd name="connsiteX1" fmla="*/ 158584 w 2582439"/>
                <a:gd name="connsiteY1" fmla="*/ 5668 h 1688104"/>
                <a:gd name="connsiteX2" fmla="*/ 2582439 w 2582439"/>
                <a:gd name="connsiteY2" fmla="*/ 0 h 1688104"/>
                <a:gd name="connsiteX3" fmla="*/ 2428629 w 2582439"/>
                <a:gd name="connsiteY3" fmla="*/ 1688104 h 1688104"/>
                <a:gd name="connsiteX4" fmla="*/ 0 w 2582439"/>
                <a:gd name="connsiteY4" fmla="*/ 1681981 h 1688104"/>
                <a:gd name="connsiteX0" fmla="*/ 0 w 2578469"/>
                <a:gd name="connsiteY0" fmla="*/ 1681981 h 1688104"/>
                <a:gd name="connsiteX1" fmla="*/ 154614 w 2578469"/>
                <a:gd name="connsiteY1" fmla="*/ 5668 h 1688104"/>
                <a:gd name="connsiteX2" fmla="*/ 2578469 w 2578469"/>
                <a:gd name="connsiteY2" fmla="*/ 0 h 1688104"/>
                <a:gd name="connsiteX3" fmla="*/ 2424659 w 2578469"/>
                <a:gd name="connsiteY3" fmla="*/ 1688104 h 1688104"/>
                <a:gd name="connsiteX4" fmla="*/ 0 w 2578469"/>
                <a:gd name="connsiteY4" fmla="*/ 1681981 h 1688104"/>
                <a:gd name="connsiteX0" fmla="*/ 0 w 2578469"/>
                <a:gd name="connsiteY0" fmla="*/ 1681981 h 1705765"/>
                <a:gd name="connsiteX1" fmla="*/ 154614 w 2578469"/>
                <a:gd name="connsiteY1" fmla="*/ 5668 h 1705765"/>
                <a:gd name="connsiteX2" fmla="*/ 2578469 w 2578469"/>
                <a:gd name="connsiteY2" fmla="*/ 0 h 1705765"/>
                <a:gd name="connsiteX3" fmla="*/ 2416720 w 2578469"/>
                <a:gd name="connsiteY3" fmla="*/ 1705765 h 1705765"/>
                <a:gd name="connsiteX4" fmla="*/ 0 w 2578469"/>
                <a:gd name="connsiteY4" fmla="*/ 1681981 h 1705765"/>
                <a:gd name="connsiteX0" fmla="*/ 0 w 2578469"/>
                <a:gd name="connsiteY0" fmla="*/ 1681981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4660 w 2578469"/>
                <a:gd name="connsiteY3" fmla="*/ 1699878 h 1699878"/>
                <a:gd name="connsiteX4" fmla="*/ 0 w 2578469"/>
                <a:gd name="connsiteY4" fmla="*/ 1681981 h 1699878"/>
                <a:gd name="connsiteX0" fmla="*/ 0 w 2578469"/>
                <a:gd name="connsiteY0" fmla="*/ 1699642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4660 w 2578469"/>
                <a:gd name="connsiteY3" fmla="*/ 1699878 h 1699878"/>
                <a:gd name="connsiteX4" fmla="*/ 0 w 2578469"/>
                <a:gd name="connsiteY4" fmla="*/ 1699642 h 1699878"/>
                <a:gd name="connsiteX0" fmla="*/ 0 w 2578469"/>
                <a:gd name="connsiteY0" fmla="*/ 1693755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4660 w 2578469"/>
                <a:gd name="connsiteY3" fmla="*/ 1699878 h 1699878"/>
                <a:gd name="connsiteX4" fmla="*/ 0 w 2578469"/>
                <a:gd name="connsiteY4" fmla="*/ 1693755 h 1699878"/>
                <a:gd name="connsiteX0" fmla="*/ 0 w 2578469"/>
                <a:gd name="connsiteY0" fmla="*/ 1693755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27695 w 2578469"/>
                <a:gd name="connsiteY3" fmla="*/ 1699878 h 1699878"/>
                <a:gd name="connsiteX4" fmla="*/ 0 w 2578469"/>
                <a:gd name="connsiteY4" fmla="*/ 1693755 h 1699878"/>
                <a:gd name="connsiteX0" fmla="*/ 0 w 2578469"/>
                <a:gd name="connsiteY0" fmla="*/ 1693755 h 1699878"/>
                <a:gd name="connsiteX1" fmla="*/ 154614 w 2578469"/>
                <a:gd name="connsiteY1" fmla="*/ 5668 h 1699878"/>
                <a:gd name="connsiteX2" fmla="*/ 2578469 w 2578469"/>
                <a:gd name="connsiteY2" fmla="*/ 0 h 1699878"/>
                <a:gd name="connsiteX3" fmla="*/ 2431856 w 2578469"/>
                <a:gd name="connsiteY3" fmla="*/ 1699878 h 1699878"/>
                <a:gd name="connsiteX4" fmla="*/ 0 w 2578469"/>
                <a:gd name="connsiteY4" fmla="*/ 1693755 h 1699878"/>
                <a:gd name="connsiteX0" fmla="*/ 0 w 2431856"/>
                <a:gd name="connsiteY0" fmla="*/ 1698370 h 1704493"/>
                <a:gd name="connsiteX1" fmla="*/ 154614 w 2431856"/>
                <a:gd name="connsiteY1" fmla="*/ 10283 h 1704493"/>
                <a:gd name="connsiteX2" fmla="*/ 1944354 w 2431856"/>
                <a:gd name="connsiteY2" fmla="*/ 0 h 1704493"/>
                <a:gd name="connsiteX3" fmla="*/ 2431856 w 2431856"/>
                <a:gd name="connsiteY3" fmla="*/ 1704493 h 1704493"/>
                <a:gd name="connsiteX4" fmla="*/ 0 w 2431856"/>
                <a:gd name="connsiteY4" fmla="*/ 1698370 h 1704493"/>
                <a:gd name="connsiteX0" fmla="*/ 0 w 1944354"/>
                <a:gd name="connsiteY0" fmla="*/ 1698370 h 1709107"/>
                <a:gd name="connsiteX1" fmla="*/ 154614 w 1944354"/>
                <a:gd name="connsiteY1" fmla="*/ 10283 h 1709107"/>
                <a:gd name="connsiteX2" fmla="*/ 1944354 w 1944354"/>
                <a:gd name="connsiteY2" fmla="*/ 0 h 1709107"/>
                <a:gd name="connsiteX3" fmla="*/ 1785247 w 1944354"/>
                <a:gd name="connsiteY3" fmla="*/ 1709107 h 1709107"/>
                <a:gd name="connsiteX4" fmla="*/ 0 w 1944354"/>
                <a:gd name="connsiteY4" fmla="*/ 1698370 h 1709107"/>
                <a:gd name="connsiteX0" fmla="*/ 0 w 1944354"/>
                <a:gd name="connsiteY0" fmla="*/ 1698370 h 1704492"/>
                <a:gd name="connsiteX1" fmla="*/ 154614 w 1944354"/>
                <a:gd name="connsiteY1" fmla="*/ 10283 h 1704492"/>
                <a:gd name="connsiteX2" fmla="*/ 1944354 w 1944354"/>
                <a:gd name="connsiteY2" fmla="*/ 0 h 1704492"/>
                <a:gd name="connsiteX3" fmla="*/ 1782123 w 1944354"/>
                <a:gd name="connsiteY3" fmla="*/ 1704492 h 1704492"/>
                <a:gd name="connsiteX4" fmla="*/ 0 w 1944354"/>
                <a:gd name="connsiteY4" fmla="*/ 1698370 h 1704492"/>
                <a:gd name="connsiteX0" fmla="*/ 0 w 1941231"/>
                <a:gd name="connsiteY0" fmla="*/ 1689141 h 1695263"/>
                <a:gd name="connsiteX1" fmla="*/ 154614 w 1941231"/>
                <a:gd name="connsiteY1" fmla="*/ 1054 h 1695263"/>
                <a:gd name="connsiteX2" fmla="*/ 1941231 w 1941231"/>
                <a:gd name="connsiteY2" fmla="*/ 0 h 1695263"/>
                <a:gd name="connsiteX3" fmla="*/ 1782123 w 1941231"/>
                <a:gd name="connsiteY3" fmla="*/ 1695263 h 1695263"/>
                <a:gd name="connsiteX4" fmla="*/ 0 w 1941231"/>
                <a:gd name="connsiteY4" fmla="*/ 1689141 h 1695263"/>
                <a:gd name="connsiteX0" fmla="*/ 0 w 1782123"/>
                <a:gd name="connsiteY0" fmla="*/ 1689141 h 1695263"/>
                <a:gd name="connsiteX1" fmla="*/ 154614 w 1782123"/>
                <a:gd name="connsiteY1" fmla="*/ 1054 h 1695263"/>
                <a:gd name="connsiteX2" fmla="*/ 1595248 w 1782123"/>
                <a:gd name="connsiteY2" fmla="*/ 0 h 1695263"/>
                <a:gd name="connsiteX3" fmla="*/ 1782123 w 1782123"/>
                <a:gd name="connsiteY3" fmla="*/ 1695263 h 1695263"/>
                <a:gd name="connsiteX4" fmla="*/ 0 w 1782123"/>
                <a:gd name="connsiteY4" fmla="*/ 1689141 h 1695263"/>
                <a:gd name="connsiteX0" fmla="*/ 0 w 1595248"/>
                <a:gd name="connsiteY0" fmla="*/ 1689141 h 1689140"/>
                <a:gd name="connsiteX1" fmla="*/ 154614 w 1595248"/>
                <a:gd name="connsiteY1" fmla="*/ 1054 h 1689140"/>
                <a:gd name="connsiteX2" fmla="*/ 1595248 w 1595248"/>
                <a:gd name="connsiteY2" fmla="*/ 0 h 1689140"/>
                <a:gd name="connsiteX3" fmla="*/ 1470250 w 1595248"/>
                <a:gd name="connsiteY3" fmla="*/ 1680866 h 1689140"/>
                <a:gd name="connsiteX4" fmla="*/ 0 w 1595248"/>
                <a:gd name="connsiteY4" fmla="*/ 1689141 h 1689140"/>
                <a:gd name="connsiteX0" fmla="*/ 0 w 1595248"/>
                <a:gd name="connsiteY0" fmla="*/ 1689141 h 1689141"/>
                <a:gd name="connsiteX1" fmla="*/ 154614 w 1595248"/>
                <a:gd name="connsiteY1" fmla="*/ 1054 h 1689141"/>
                <a:gd name="connsiteX2" fmla="*/ 1595248 w 1595248"/>
                <a:gd name="connsiteY2" fmla="*/ 0 h 1689141"/>
                <a:gd name="connsiteX3" fmla="*/ 1436139 w 1595248"/>
                <a:gd name="connsiteY3" fmla="*/ 1688064 h 1689141"/>
                <a:gd name="connsiteX4" fmla="*/ 0 w 1595248"/>
                <a:gd name="connsiteY4" fmla="*/ 1689141 h 1689141"/>
                <a:gd name="connsiteX0" fmla="*/ 0 w 1595248"/>
                <a:gd name="connsiteY0" fmla="*/ 1689141 h 1695262"/>
                <a:gd name="connsiteX1" fmla="*/ 154614 w 1595248"/>
                <a:gd name="connsiteY1" fmla="*/ 1054 h 1695262"/>
                <a:gd name="connsiteX2" fmla="*/ 1595248 w 1595248"/>
                <a:gd name="connsiteY2" fmla="*/ 0 h 1695262"/>
                <a:gd name="connsiteX3" fmla="*/ 1441012 w 1595248"/>
                <a:gd name="connsiteY3" fmla="*/ 1695262 h 1695262"/>
                <a:gd name="connsiteX4" fmla="*/ 0 w 1595248"/>
                <a:gd name="connsiteY4" fmla="*/ 1689141 h 1695262"/>
                <a:gd name="connsiteX0" fmla="*/ 0 w 1581765"/>
                <a:gd name="connsiteY0" fmla="*/ 1689141 h 1695262"/>
                <a:gd name="connsiteX1" fmla="*/ 154614 w 1581765"/>
                <a:gd name="connsiteY1" fmla="*/ 1054 h 1695262"/>
                <a:gd name="connsiteX2" fmla="*/ 1581765 w 1581765"/>
                <a:gd name="connsiteY2" fmla="*/ 0 h 1695262"/>
                <a:gd name="connsiteX3" fmla="*/ 1441012 w 1581765"/>
                <a:gd name="connsiteY3" fmla="*/ 1695262 h 1695262"/>
                <a:gd name="connsiteX4" fmla="*/ 0 w 1581765"/>
                <a:gd name="connsiteY4" fmla="*/ 1689141 h 1695262"/>
                <a:gd name="connsiteX0" fmla="*/ 0 w 1581765"/>
                <a:gd name="connsiteY0" fmla="*/ 1689141 h 1695262"/>
                <a:gd name="connsiteX1" fmla="*/ 154614 w 1581765"/>
                <a:gd name="connsiteY1" fmla="*/ 1054 h 1695262"/>
                <a:gd name="connsiteX2" fmla="*/ 1581765 w 1581765"/>
                <a:gd name="connsiteY2" fmla="*/ 0 h 1695262"/>
                <a:gd name="connsiteX3" fmla="*/ 1430900 w 1581765"/>
                <a:gd name="connsiteY3" fmla="*/ 1695262 h 1695262"/>
                <a:gd name="connsiteX4" fmla="*/ 0 w 1581765"/>
                <a:gd name="connsiteY4" fmla="*/ 1689141 h 1695262"/>
                <a:gd name="connsiteX0" fmla="*/ 0 w 1600274"/>
                <a:gd name="connsiteY0" fmla="*/ 1689141 h 1695262"/>
                <a:gd name="connsiteX1" fmla="*/ 154614 w 1600274"/>
                <a:gd name="connsiteY1" fmla="*/ 1054 h 1695262"/>
                <a:gd name="connsiteX2" fmla="*/ 1600274 w 1600274"/>
                <a:gd name="connsiteY2" fmla="*/ 0 h 1695262"/>
                <a:gd name="connsiteX3" fmla="*/ 1430900 w 1600274"/>
                <a:gd name="connsiteY3" fmla="*/ 1695262 h 1695262"/>
                <a:gd name="connsiteX4" fmla="*/ 0 w 1600274"/>
                <a:gd name="connsiteY4" fmla="*/ 1689141 h 1695262"/>
                <a:gd name="connsiteX0" fmla="*/ 0 w 1600274"/>
                <a:gd name="connsiteY0" fmla="*/ 1689141 h 1695262"/>
                <a:gd name="connsiteX1" fmla="*/ 173123 w 1600274"/>
                <a:gd name="connsiteY1" fmla="*/ 6653 h 1695262"/>
                <a:gd name="connsiteX2" fmla="*/ 1600274 w 1600274"/>
                <a:gd name="connsiteY2" fmla="*/ 0 h 1695262"/>
                <a:gd name="connsiteX3" fmla="*/ 1430900 w 1600274"/>
                <a:gd name="connsiteY3" fmla="*/ 1695262 h 1695262"/>
                <a:gd name="connsiteX4" fmla="*/ 0 w 1600274"/>
                <a:gd name="connsiteY4" fmla="*/ 1689141 h 1695262"/>
                <a:gd name="connsiteX0" fmla="*/ 0 w 1600274"/>
                <a:gd name="connsiteY0" fmla="*/ 1693686 h 1699807"/>
                <a:gd name="connsiteX1" fmla="*/ 177751 w 1600274"/>
                <a:gd name="connsiteY1" fmla="*/ 0 h 1699807"/>
                <a:gd name="connsiteX2" fmla="*/ 1600274 w 1600274"/>
                <a:gd name="connsiteY2" fmla="*/ 4545 h 1699807"/>
                <a:gd name="connsiteX3" fmla="*/ 1430900 w 1600274"/>
                <a:gd name="connsiteY3" fmla="*/ 1699807 h 1699807"/>
                <a:gd name="connsiteX4" fmla="*/ 0 w 1600274"/>
                <a:gd name="connsiteY4" fmla="*/ 1693686 h 1699807"/>
                <a:gd name="connsiteX0" fmla="*/ 0 w 1558629"/>
                <a:gd name="connsiteY0" fmla="*/ 1352146 h 1699807"/>
                <a:gd name="connsiteX1" fmla="*/ 136106 w 1558629"/>
                <a:gd name="connsiteY1" fmla="*/ 0 h 1699807"/>
                <a:gd name="connsiteX2" fmla="*/ 1558629 w 1558629"/>
                <a:gd name="connsiteY2" fmla="*/ 4545 h 1699807"/>
                <a:gd name="connsiteX3" fmla="*/ 1389255 w 1558629"/>
                <a:gd name="connsiteY3" fmla="*/ 1699807 h 1699807"/>
                <a:gd name="connsiteX4" fmla="*/ 0 w 1558629"/>
                <a:gd name="connsiteY4" fmla="*/ 1352146 h 1699807"/>
                <a:gd name="connsiteX0" fmla="*/ 0 w 1544747"/>
                <a:gd name="connsiteY0" fmla="*/ 1357745 h 1699807"/>
                <a:gd name="connsiteX1" fmla="*/ 122224 w 1544747"/>
                <a:gd name="connsiteY1" fmla="*/ 0 h 1699807"/>
                <a:gd name="connsiteX2" fmla="*/ 1544747 w 1544747"/>
                <a:gd name="connsiteY2" fmla="*/ 4545 h 1699807"/>
                <a:gd name="connsiteX3" fmla="*/ 1375373 w 1544747"/>
                <a:gd name="connsiteY3" fmla="*/ 1699807 h 1699807"/>
                <a:gd name="connsiteX4" fmla="*/ 0 w 1544747"/>
                <a:gd name="connsiteY4" fmla="*/ 1357745 h 1699807"/>
                <a:gd name="connsiteX0" fmla="*/ 0 w 1544747"/>
                <a:gd name="connsiteY0" fmla="*/ 1357745 h 1369465"/>
                <a:gd name="connsiteX1" fmla="*/ 122224 w 1544747"/>
                <a:gd name="connsiteY1" fmla="*/ 0 h 1369465"/>
                <a:gd name="connsiteX2" fmla="*/ 1544747 w 1544747"/>
                <a:gd name="connsiteY2" fmla="*/ 4545 h 1369465"/>
                <a:gd name="connsiteX3" fmla="*/ 1417018 w 1544747"/>
                <a:gd name="connsiteY3" fmla="*/ 1369465 h 1369465"/>
                <a:gd name="connsiteX4" fmla="*/ 0 w 1544747"/>
                <a:gd name="connsiteY4" fmla="*/ 1357745 h 1369465"/>
                <a:gd name="connsiteX0" fmla="*/ 0 w 1544747"/>
                <a:gd name="connsiteY0" fmla="*/ 1357745 h 1369465"/>
                <a:gd name="connsiteX1" fmla="*/ 127791 w 1544747"/>
                <a:gd name="connsiteY1" fmla="*/ 0 h 1369465"/>
                <a:gd name="connsiteX2" fmla="*/ 1544747 w 1544747"/>
                <a:gd name="connsiteY2" fmla="*/ 4545 h 1369465"/>
                <a:gd name="connsiteX3" fmla="*/ 1417018 w 1544747"/>
                <a:gd name="connsiteY3" fmla="*/ 1369465 h 1369465"/>
                <a:gd name="connsiteX4" fmla="*/ 0 w 1544747"/>
                <a:gd name="connsiteY4" fmla="*/ 1357745 h 1369465"/>
                <a:gd name="connsiteX0" fmla="*/ 0 w 1539179"/>
                <a:gd name="connsiteY0" fmla="*/ 1357745 h 1369465"/>
                <a:gd name="connsiteX1" fmla="*/ 122223 w 1539179"/>
                <a:gd name="connsiteY1" fmla="*/ 0 h 1369465"/>
                <a:gd name="connsiteX2" fmla="*/ 1539179 w 1539179"/>
                <a:gd name="connsiteY2" fmla="*/ 4545 h 1369465"/>
                <a:gd name="connsiteX3" fmla="*/ 1411450 w 1539179"/>
                <a:gd name="connsiteY3" fmla="*/ 1369465 h 1369465"/>
                <a:gd name="connsiteX4" fmla="*/ 0 w 1539179"/>
                <a:gd name="connsiteY4" fmla="*/ 1357745 h 1369465"/>
                <a:gd name="connsiteX0" fmla="*/ 0 w 1539179"/>
                <a:gd name="connsiteY0" fmla="*/ 1357745 h 1369465"/>
                <a:gd name="connsiteX1" fmla="*/ 127791 w 1539179"/>
                <a:gd name="connsiteY1" fmla="*/ 0 h 1369465"/>
                <a:gd name="connsiteX2" fmla="*/ 1539179 w 1539179"/>
                <a:gd name="connsiteY2" fmla="*/ 4545 h 1369465"/>
                <a:gd name="connsiteX3" fmla="*/ 1411450 w 1539179"/>
                <a:gd name="connsiteY3" fmla="*/ 1369465 h 1369465"/>
                <a:gd name="connsiteX4" fmla="*/ 0 w 1539179"/>
                <a:gd name="connsiteY4" fmla="*/ 1357745 h 1369465"/>
                <a:gd name="connsiteX0" fmla="*/ 0 w 1539179"/>
                <a:gd name="connsiteY0" fmla="*/ 1357745 h 1369465"/>
                <a:gd name="connsiteX1" fmla="*/ 127791 w 1539179"/>
                <a:gd name="connsiteY1" fmla="*/ 0 h 1369465"/>
                <a:gd name="connsiteX2" fmla="*/ 1539179 w 1539179"/>
                <a:gd name="connsiteY2" fmla="*/ 4545 h 1369465"/>
                <a:gd name="connsiteX3" fmla="*/ 1411450 w 1539179"/>
                <a:gd name="connsiteY3" fmla="*/ 1369465 h 1369465"/>
                <a:gd name="connsiteX4" fmla="*/ 0 w 1539179"/>
                <a:gd name="connsiteY4" fmla="*/ 1357745 h 1369465"/>
                <a:gd name="connsiteX0" fmla="*/ 0 w 1539179"/>
                <a:gd name="connsiteY0" fmla="*/ 1357745 h 1363687"/>
                <a:gd name="connsiteX1" fmla="*/ 127791 w 1539179"/>
                <a:gd name="connsiteY1" fmla="*/ 0 h 1363687"/>
                <a:gd name="connsiteX2" fmla="*/ 1539179 w 1539179"/>
                <a:gd name="connsiteY2" fmla="*/ 4545 h 1363687"/>
                <a:gd name="connsiteX3" fmla="*/ 1411450 w 1539179"/>
                <a:gd name="connsiteY3" fmla="*/ 1363687 h 1363687"/>
                <a:gd name="connsiteX4" fmla="*/ 0 w 1539179"/>
                <a:gd name="connsiteY4" fmla="*/ 1357745 h 13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179" h="1363687">
                  <a:moveTo>
                    <a:pt x="0" y="1357745"/>
                  </a:moveTo>
                  <a:lnTo>
                    <a:pt x="127791" y="0"/>
                  </a:lnTo>
                  <a:lnTo>
                    <a:pt x="1539179" y="4545"/>
                  </a:lnTo>
                  <a:lnTo>
                    <a:pt x="1411450" y="1363687"/>
                  </a:lnTo>
                  <a:lnTo>
                    <a:pt x="0" y="1357745"/>
                  </a:lnTo>
                  <a:close/>
                </a:path>
              </a:pathLst>
            </a:custGeom>
          </p:spPr>
        </p:pic>
        <p:pic>
          <p:nvPicPr>
            <p:cNvPr id="43" name="Bildplatzhalter 52" descr="Ein Bild, das Schrift, Grafiken, Text, Logo enthält.&#10;&#10;Automatisch generierte Beschreibung">
              <a:extLst>
                <a:ext uri="{FF2B5EF4-FFF2-40B4-BE49-F238E27FC236}">
                  <a16:creationId xmlns:a16="http://schemas.microsoft.com/office/drawing/2014/main" id="{2F64C57C-291A-342D-8CC2-821FECBE8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-2226" t="-33060" r="29454" b="13176"/>
            <a:stretch/>
          </p:blipFill>
          <p:spPr>
            <a:xfrm>
              <a:off x="6135896" y="3374463"/>
              <a:ext cx="1085088" cy="479397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8FE04C7-BA75-0BDC-BC7A-62D54C522B77}"/>
              </a:ext>
            </a:extLst>
          </p:cNvPr>
          <p:cNvGrpSpPr/>
          <p:nvPr/>
        </p:nvGrpSpPr>
        <p:grpSpPr>
          <a:xfrm>
            <a:off x="7943941" y="1041568"/>
            <a:ext cx="1101614" cy="1363546"/>
            <a:chOff x="4163950" y="794629"/>
            <a:chExt cx="1455294" cy="1801320"/>
          </a:xfrm>
        </p:grpSpPr>
        <p:sp>
          <p:nvSpPr>
            <p:cNvPr id="45" name="Parallelogramm 44">
              <a:extLst>
                <a:ext uri="{FF2B5EF4-FFF2-40B4-BE49-F238E27FC236}">
                  <a16:creationId xmlns:a16="http://schemas.microsoft.com/office/drawing/2014/main" id="{2E88655F-9FBA-CEAD-1A00-0E49ECB90043}"/>
                </a:ext>
              </a:extLst>
            </p:cNvPr>
            <p:cNvSpPr/>
            <p:nvPr/>
          </p:nvSpPr>
          <p:spPr>
            <a:xfrm>
              <a:off x="4163950" y="795492"/>
              <a:ext cx="1455294" cy="1800457"/>
            </a:xfrm>
            <a:prstGeom prst="parallelogram">
              <a:avLst>
                <a:gd name="adj" fmla="val 1428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BF8484CC-D3F1-EFF8-62C1-71CDCA3A5BE5}"/>
                </a:ext>
              </a:extLst>
            </p:cNvPr>
            <p:cNvGrpSpPr/>
            <p:nvPr/>
          </p:nvGrpSpPr>
          <p:grpSpPr>
            <a:xfrm>
              <a:off x="4262658" y="794629"/>
              <a:ext cx="1351824" cy="1593449"/>
              <a:chOff x="6377983" y="3181520"/>
              <a:chExt cx="1351824" cy="1593449"/>
            </a:xfrm>
          </p:grpSpPr>
          <p:pic>
            <p:nvPicPr>
              <p:cNvPr id="47" name="Bildplatzhalter 44">
                <a:extLst>
                  <a:ext uri="{FF2B5EF4-FFF2-40B4-BE49-F238E27FC236}">
                    <a16:creationId xmlns:a16="http://schemas.microsoft.com/office/drawing/2014/main" id="{B7EEB6CF-5815-7D87-F4DA-A84FD37D3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 t="6067" b="6067"/>
              <a:stretch/>
            </p:blipFill>
            <p:spPr>
              <a:xfrm>
                <a:off x="6377983" y="3181520"/>
                <a:ext cx="1351824" cy="989822"/>
              </a:xfrm>
              <a:custGeom>
                <a:avLst/>
                <a:gdLst>
                  <a:gd name="connsiteX0" fmla="*/ 0 w 3514725"/>
                  <a:gd name="connsiteY0" fmla="*/ 2239962 h 2239962"/>
                  <a:gd name="connsiteX1" fmla="*/ 559991 w 3514725"/>
                  <a:gd name="connsiteY1" fmla="*/ 0 h 2239962"/>
                  <a:gd name="connsiteX2" fmla="*/ 3514725 w 3514725"/>
                  <a:gd name="connsiteY2" fmla="*/ 0 h 2239962"/>
                  <a:gd name="connsiteX3" fmla="*/ 2954735 w 3514725"/>
                  <a:gd name="connsiteY3" fmla="*/ 2239962 h 2239962"/>
                  <a:gd name="connsiteX4" fmla="*/ 0 w 3514725"/>
                  <a:gd name="connsiteY4" fmla="*/ 2239962 h 2239962"/>
                  <a:gd name="connsiteX0" fmla="*/ 0 w 3514725"/>
                  <a:gd name="connsiteY0" fmla="*/ 2258250 h 2258250"/>
                  <a:gd name="connsiteX1" fmla="*/ 20495 w 3514725"/>
                  <a:gd name="connsiteY1" fmla="*/ 0 h 2258250"/>
                  <a:gd name="connsiteX2" fmla="*/ 3514725 w 3514725"/>
                  <a:gd name="connsiteY2" fmla="*/ 18288 h 2258250"/>
                  <a:gd name="connsiteX3" fmla="*/ 2954735 w 3514725"/>
                  <a:gd name="connsiteY3" fmla="*/ 2258250 h 2258250"/>
                  <a:gd name="connsiteX4" fmla="*/ 0 w 3514725"/>
                  <a:gd name="connsiteY4" fmla="*/ 2258250 h 2258250"/>
                  <a:gd name="connsiteX0" fmla="*/ 0 w 3807333"/>
                  <a:gd name="connsiteY0" fmla="*/ 2249106 h 2258250"/>
                  <a:gd name="connsiteX1" fmla="*/ 313103 w 3807333"/>
                  <a:gd name="connsiteY1" fmla="*/ 0 h 2258250"/>
                  <a:gd name="connsiteX2" fmla="*/ 3807333 w 3807333"/>
                  <a:gd name="connsiteY2" fmla="*/ 18288 h 2258250"/>
                  <a:gd name="connsiteX3" fmla="*/ 3247343 w 3807333"/>
                  <a:gd name="connsiteY3" fmla="*/ 2258250 h 2258250"/>
                  <a:gd name="connsiteX4" fmla="*/ 0 w 3807333"/>
                  <a:gd name="connsiteY4" fmla="*/ 2249106 h 2258250"/>
                  <a:gd name="connsiteX0" fmla="*/ 0 w 3807333"/>
                  <a:gd name="connsiteY0" fmla="*/ 2239962 h 2249106"/>
                  <a:gd name="connsiteX1" fmla="*/ 258239 w 3807333"/>
                  <a:gd name="connsiteY1" fmla="*/ 0 h 2249106"/>
                  <a:gd name="connsiteX2" fmla="*/ 3807333 w 3807333"/>
                  <a:gd name="connsiteY2" fmla="*/ 9144 h 2249106"/>
                  <a:gd name="connsiteX3" fmla="*/ 3247343 w 3807333"/>
                  <a:gd name="connsiteY3" fmla="*/ 2249106 h 2249106"/>
                  <a:gd name="connsiteX4" fmla="*/ 0 w 380733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247343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9962 h 2249106"/>
                  <a:gd name="connsiteX1" fmla="*/ 258239 w 3898773"/>
                  <a:gd name="connsiteY1" fmla="*/ 0 h 2249106"/>
                  <a:gd name="connsiteX2" fmla="*/ 3898773 w 3898773"/>
                  <a:gd name="connsiteY2" fmla="*/ 9144 h 2249106"/>
                  <a:gd name="connsiteX3" fmla="*/ 3603959 w 3898773"/>
                  <a:gd name="connsiteY3" fmla="*/ 2249106 h 2249106"/>
                  <a:gd name="connsiteX4" fmla="*/ 0 w 3898773"/>
                  <a:gd name="connsiteY4" fmla="*/ 2239962 h 2249106"/>
                  <a:gd name="connsiteX0" fmla="*/ 0 w 3898773"/>
                  <a:gd name="connsiteY0" fmla="*/ 2230818 h 2239962"/>
                  <a:gd name="connsiteX1" fmla="*/ 283997 w 3898773"/>
                  <a:gd name="connsiteY1" fmla="*/ 8028 h 2239962"/>
                  <a:gd name="connsiteX2" fmla="*/ 3898773 w 3898773"/>
                  <a:gd name="connsiteY2" fmla="*/ 0 h 2239962"/>
                  <a:gd name="connsiteX3" fmla="*/ 3603959 w 3898773"/>
                  <a:gd name="connsiteY3" fmla="*/ 2239962 h 2239962"/>
                  <a:gd name="connsiteX4" fmla="*/ 0 w 3898773"/>
                  <a:gd name="connsiteY4" fmla="*/ 2230818 h 2239962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78201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898773"/>
                  <a:gd name="connsiteY0" fmla="*/ 2230818 h 2248548"/>
                  <a:gd name="connsiteX1" fmla="*/ 283997 w 3898773"/>
                  <a:gd name="connsiteY1" fmla="*/ 8028 h 2248548"/>
                  <a:gd name="connsiteX2" fmla="*/ 3898773 w 3898773"/>
                  <a:gd name="connsiteY2" fmla="*/ 0 h 2248548"/>
                  <a:gd name="connsiteX3" fmla="*/ 3591080 w 3898773"/>
                  <a:gd name="connsiteY3" fmla="*/ 2248548 h 2248548"/>
                  <a:gd name="connsiteX4" fmla="*/ 0 w 3898773"/>
                  <a:gd name="connsiteY4" fmla="*/ 2230818 h 2248548"/>
                  <a:gd name="connsiteX0" fmla="*/ 0 w 3898773"/>
                  <a:gd name="connsiteY0" fmla="*/ 2230818 h 2244255"/>
                  <a:gd name="connsiteX1" fmla="*/ 283997 w 3898773"/>
                  <a:gd name="connsiteY1" fmla="*/ 8028 h 2244255"/>
                  <a:gd name="connsiteX2" fmla="*/ 3898773 w 3898773"/>
                  <a:gd name="connsiteY2" fmla="*/ 0 h 2244255"/>
                  <a:gd name="connsiteX3" fmla="*/ 3591080 w 3898773"/>
                  <a:gd name="connsiteY3" fmla="*/ 2244255 h 2244255"/>
                  <a:gd name="connsiteX4" fmla="*/ 0 w 3898773"/>
                  <a:gd name="connsiteY4" fmla="*/ 2230818 h 2244255"/>
                  <a:gd name="connsiteX0" fmla="*/ 0 w 3907359"/>
                  <a:gd name="connsiteY0" fmla="*/ 2230818 h 2244255"/>
                  <a:gd name="connsiteX1" fmla="*/ 283997 w 3907359"/>
                  <a:gd name="connsiteY1" fmla="*/ 8028 h 2244255"/>
                  <a:gd name="connsiteX2" fmla="*/ 3907359 w 3907359"/>
                  <a:gd name="connsiteY2" fmla="*/ 0 h 2244255"/>
                  <a:gd name="connsiteX3" fmla="*/ 3591080 w 3907359"/>
                  <a:gd name="connsiteY3" fmla="*/ 2244255 h 2244255"/>
                  <a:gd name="connsiteX4" fmla="*/ 0 w 3907359"/>
                  <a:gd name="connsiteY4" fmla="*/ 2230818 h 2244255"/>
                  <a:gd name="connsiteX0" fmla="*/ 0 w 3591080"/>
                  <a:gd name="connsiteY0" fmla="*/ 2230818 h 2244255"/>
                  <a:gd name="connsiteX1" fmla="*/ 283997 w 3591080"/>
                  <a:gd name="connsiteY1" fmla="*/ 8028 h 2244255"/>
                  <a:gd name="connsiteX2" fmla="*/ 2693036 w 3591080"/>
                  <a:gd name="connsiteY2" fmla="*/ 0 h 2244255"/>
                  <a:gd name="connsiteX3" fmla="*/ 3591080 w 3591080"/>
                  <a:gd name="connsiteY3" fmla="*/ 2244255 h 2244255"/>
                  <a:gd name="connsiteX4" fmla="*/ 0 w 3591080"/>
                  <a:gd name="connsiteY4" fmla="*/ 2230818 h 2244255"/>
                  <a:gd name="connsiteX0" fmla="*/ 0 w 2693036"/>
                  <a:gd name="connsiteY0" fmla="*/ 2230818 h 2236940"/>
                  <a:gd name="connsiteX1" fmla="*/ 283997 w 2693036"/>
                  <a:gd name="connsiteY1" fmla="*/ 8028 h 2236940"/>
                  <a:gd name="connsiteX2" fmla="*/ 2693036 w 2693036"/>
                  <a:gd name="connsiteY2" fmla="*/ 0 h 2236940"/>
                  <a:gd name="connsiteX3" fmla="*/ 2406017 w 2693036"/>
                  <a:gd name="connsiteY3" fmla="*/ 2236940 h 2236940"/>
                  <a:gd name="connsiteX4" fmla="*/ 0 w 2693036"/>
                  <a:gd name="connsiteY4" fmla="*/ 2230818 h 2236940"/>
                  <a:gd name="connsiteX0" fmla="*/ 0 w 2671090"/>
                  <a:gd name="connsiteY0" fmla="*/ 2223503 h 2229625"/>
                  <a:gd name="connsiteX1" fmla="*/ 283997 w 2671090"/>
                  <a:gd name="connsiteY1" fmla="*/ 713 h 2229625"/>
                  <a:gd name="connsiteX2" fmla="*/ 2671090 w 2671090"/>
                  <a:gd name="connsiteY2" fmla="*/ 0 h 2229625"/>
                  <a:gd name="connsiteX3" fmla="*/ 2406017 w 2671090"/>
                  <a:gd name="connsiteY3" fmla="*/ 2229625 h 2229625"/>
                  <a:gd name="connsiteX4" fmla="*/ 0 w 2671090"/>
                  <a:gd name="connsiteY4" fmla="*/ 2223503 h 2229625"/>
                  <a:gd name="connsiteX0" fmla="*/ 0 w 2586030"/>
                  <a:gd name="connsiteY0" fmla="*/ 2223503 h 2229625"/>
                  <a:gd name="connsiteX1" fmla="*/ 283997 w 2586030"/>
                  <a:gd name="connsiteY1" fmla="*/ 713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586030"/>
                  <a:gd name="connsiteY0" fmla="*/ 2223503 h 2229625"/>
                  <a:gd name="connsiteX1" fmla="*/ 193620 w 2586030"/>
                  <a:gd name="connsiteY1" fmla="*/ 714 h 2229625"/>
                  <a:gd name="connsiteX2" fmla="*/ 2586030 w 2586030"/>
                  <a:gd name="connsiteY2" fmla="*/ 0 h 2229625"/>
                  <a:gd name="connsiteX3" fmla="*/ 2406017 w 2586030"/>
                  <a:gd name="connsiteY3" fmla="*/ 2229625 h 2229625"/>
                  <a:gd name="connsiteX4" fmla="*/ 0 w 2586030"/>
                  <a:gd name="connsiteY4" fmla="*/ 2223503 h 2229625"/>
                  <a:gd name="connsiteX0" fmla="*/ 0 w 2607295"/>
                  <a:gd name="connsiteY0" fmla="*/ 2223502 h 2229625"/>
                  <a:gd name="connsiteX1" fmla="*/ 214885 w 2607295"/>
                  <a:gd name="connsiteY1" fmla="*/ 714 h 2229625"/>
                  <a:gd name="connsiteX2" fmla="*/ 2607295 w 2607295"/>
                  <a:gd name="connsiteY2" fmla="*/ 0 h 2229625"/>
                  <a:gd name="connsiteX3" fmla="*/ 2427282 w 2607295"/>
                  <a:gd name="connsiteY3" fmla="*/ 2229625 h 2229625"/>
                  <a:gd name="connsiteX4" fmla="*/ 0 w 2607295"/>
                  <a:gd name="connsiteY4" fmla="*/ 2223502 h 2229625"/>
                  <a:gd name="connsiteX0" fmla="*/ 0 w 2607295"/>
                  <a:gd name="connsiteY0" fmla="*/ 2223502 h 2236949"/>
                  <a:gd name="connsiteX1" fmla="*/ 214885 w 2607295"/>
                  <a:gd name="connsiteY1" fmla="*/ 714 h 2236949"/>
                  <a:gd name="connsiteX2" fmla="*/ 2607295 w 2607295"/>
                  <a:gd name="connsiteY2" fmla="*/ 0 h 2236949"/>
                  <a:gd name="connsiteX3" fmla="*/ 2432599 w 2607295"/>
                  <a:gd name="connsiteY3" fmla="*/ 2236949 h 2236949"/>
                  <a:gd name="connsiteX4" fmla="*/ 0 w 2607295"/>
                  <a:gd name="connsiteY4" fmla="*/ 2223502 h 2236949"/>
                  <a:gd name="connsiteX0" fmla="*/ 0 w 2617928"/>
                  <a:gd name="connsiteY0" fmla="*/ 2223502 h 2236949"/>
                  <a:gd name="connsiteX1" fmla="*/ 214885 w 2617928"/>
                  <a:gd name="connsiteY1" fmla="*/ 714 h 2236949"/>
                  <a:gd name="connsiteX2" fmla="*/ 2617928 w 2617928"/>
                  <a:gd name="connsiteY2" fmla="*/ 0 h 2236949"/>
                  <a:gd name="connsiteX3" fmla="*/ 2432599 w 2617928"/>
                  <a:gd name="connsiteY3" fmla="*/ 2236949 h 2236949"/>
                  <a:gd name="connsiteX4" fmla="*/ 0 w 2617928"/>
                  <a:gd name="connsiteY4" fmla="*/ 2223502 h 2236949"/>
                  <a:gd name="connsiteX0" fmla="*/ 0 w 2617928"/>
                  <a:gd name="connsiteY0" fmla="*/ 2223502 h 2229624"/>
                  <a:gd name="connsiteX1" fmla="*/ 214885 w 2617928"/>
                  <a:gd name="connsiteY1" fmla="*/ 714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617928"/>
                  <a:gd name="connsiteY0" fmla="*/ 2223502 h 2229624"/>
                  <a:gd name="connsiteX1" fmla="*/ 163514 w 2617928"/>
                  <a:gd name="connsiteY1" fmla="*/ 609371 h 2229624"/>
                  <a:gd name="connsiteX2" fmla="*/ 2617928 w 2617928"/>
                  <a:gd name="connsiteY2" fmla="*/ 0 h 2229624"/>
                  <a:gd name="connsiteX3" fmla="*/ 2432599 w 2617928"/>
                  <a:gd name="connsiteY3" fmla="*/ 2229624 h 2229624"/>
                  <a:gd name="connsiteX4" fmla="*/ 0 w 2617928"/>
                  <a:gd name="connsiteY4" fmla="*/ 2223502 h 2229624"/>
                  <a:gd name="connsiteX0" fmla="*/ 0 w 2566557"/>
                  <a:gd name="connsiteY0" fmla="*/ 1629001 h 1635123"/>
                  <a:gd name="connsiteX1" fmla="*/ 163514 w 2566557"/>
                  <a:gd name="connsiteY1" fmla="*/ 14870 h 1635123"/>
                  <a:gd name="connsiteX2" fmla="*/ 2566557 w 2566557"/>
                  <a:gd name="connsiteY2" fmla="*/ 0 h 1635123"/>
                  <a:gd name="connsiteX3" fmla="*/ 2432599 w 2566557"/>
                  <a:gd name="connsiteY3" fmla="*/ 1635123 h 1635123"/>
                  <a:gd name="connsiteX4" fmla="*/ 0 w 2566557"/>
                  <a:gd name="connsiteY4" fmla="*/ 1629001 h 1635123"/>
                  <a:gd name="connsiteX0" fmla="*/ 0 w 2566557"/>
                  <a:gd name="connsiteY0" fmla="*/ 1629219 h 1635341"/>
                  <a:gd name="connsiteX1" fmla="*/ 174465 w 2566557"/>
                  <a:gd name="connsiteY1" fmla="*/ 0 h 1635341"/>
                  <a:gd name="connsiteX2" fmla="*/ 2566557 w 2566557"/>
                  <a:gd name="connsiteY2" fmla="*/ 218 h 1635341"/>
                  <a:gd name="connsiteX3" fmla="*/ 2432599 w 2566557"/>
                  <a:gd name="connsiteY3" fmla="*/ 1635341 h 1635341"/>
                  <a:gd name="connsiteX4" fmla="*/ 0 w 2566557"/>
                  <a:gd name="connsiteY4" fmla="*/ 1629219 h 1635341"/>
                  <a:gd name="connsiteX0" fmla="*/ 0 w 2566557"/>
                  <a:gd name="connsiteY0" fmla="*/ 1682200 h 1688322"/>
                  <a:gd name="connsiteX1" fmla="*/ 182405 w 2566557"/>
                  <a:gd name="connsiteY1" fmla="*/ 0 h 1688322"/>
                  <a:gd name="connsiteX2" fmla="*/ 2566557 w 2566557"/>
                  <a:gd name="connsiteY2" fmla="*/ 53199 h 1688322"/>
                  <a:gd name="connsiteX3" fmla="*/ 2432599 w 2566557"/>
                  <a:gd name="connsiteY3" fmla="*/ 1688322 h 1688322"/>
                  <a:gd name="connsiteX4" fmla="*/ 0 w 2566557"/>
                  <a:gd name="connsiteY4" fmla="*/ 1682200 h 1688322"/>
                  <a:gd name="connsiteX0" fmla="*/ 0 w 2586409"/>
                  <a:gd name="connsiteY0" fmla="*/ 1682200 h 1688322"/>
                  <a:gd name="connsiteX1" fmla="*/ 182405 w 2586409"/>
                  <a:gd name="connsiteY1" fmla="*/ 0 h 1688322"/>
                  <a:gd name="connsiteX2" fmla="*/ 2586409 w 2586409"/>
                  <a:gd name="connsiteY2" fmla="*/ 218 h 1688322"/>
                  <a:gd name="connsiteX3" fmla="*/ 2432599 w 2586409"/>
                  <a:gd name="connsiteY3" fmla="*/ 1688322 h 1688322"/>
                  <a:gd name="connsiteX4" fmla="*/ 0 w 2586409"/>
                  <a:gd name="connsiteY4" fmla="*/ 1682200 h 1688322"/>
                  <a:gd name="connsiteX0" fmla="*/ 0 w 2586409"/>
                  <a:gd name="connsiteY0" fmla="*/ 1681982 h 1688104"/>
                  <a:gd name="connsiteX1" fmla="*/ 162554 w 2586409"/>
                  <a:gd name="connsiteY1" fmla="*/ 5668 h 1688104"/>
                  <a:gd name="connsiteX2" fmla="*/ 2586409 w 2586409"/>
                  <a:gd name="connsiteY2" fmla="*/ 0 h 1688104"/>
                  <a:gd name="connsiteX3" fmla="*/ 2432599 w 2586409"/>
                  <a:gd name="connsiteY3" fmla="*/ 1688104 h 1688104"/>
                  <a:gd name="connsiteX4" fmla="*/ 0 w 2586409"/>
                  <a:gd name="connsiteY4" fmla="*/ 1681982 h 1688104"/>
                  <a:gd name="connsiteX0" fmla="*/ 0 w 2582439"/>
                  <a:gd name="connsiteY0" fmla="*/ 1681981 h 1688104"/>
                  <a:gd name="connsiteX1" fmla="*/ 158584 w 2582439"/>
                  <a:gd name="connsiteY1" fmla="*/ 5668 h 1688104"/>
                  <a:gd name="connsiteX2" fmla="*/ 2582439 w 2582439"/>
                  <a:gd name="connsiteY2" fmla="*/ 0 h 1688104"/>
                  <a:gd name="connsiteX3" fmla="*/ 2428629 w 2582439"/>
                  <a:gd name="connsiteY3" fmla="*/ 1688104 h 1688104"/>
                  <a:gd name="connsiteX4" fmla="*/ 0 w 2582439"/>
                  <a:gd name="connsiteY4" fmla="*/ 1681981 h 1688104"/>
                  <a:gd name="connsiteX0" fmla="*/ 0 w 2578469"/>
                  <a:gd name="connsiteY0" fmla="*/ 1681981 h 1688104"/>
                  <a:gd name="connsiteX1" fmla="*/ 154614 w 2578469"/>
                  <a:gd name="connsiteY1" fmla="*/ 5668 h 1688104"/>
                  <a:gd name="connsiteX2" fmla="*/ 2578469 w 2578469"/>
                  <a:gd name="connsiteY2" fmla="*/ 0 h 1688104"/>
                  <a:gd name="connsiteX3" fmla="*/ 2424659 w 2578469"/>
                  <a:gd name="connsiteY3" fmla="*/ 1688104 h 1688104"/>
                  <a:gd name="connsiteX4" fmla="*/ 0 w 2578469"/>
                  <a:gd name="connsiteY4" fmla="*/ 1681981 h 1688104"/>
                  <a:gd name="connsiteX0" fmla="*/ 0 w 2578469"/>
                  <a:gd name="connsiteY0" fmla="*/ 1681981 h 1705765"/>
                  <a:gd name="connsiteX1" fmla="*/ 154614 w 2578469"/>
                  <a:gd name="connsiteY1" fmla="*/ 5668 h 1705765"/>
                  <a:gd name="connsiteX2" fmla="*/ 2578469 w 2578469"/>
                  <a:gd name="connsiteY2" fmla="*/ 0 h 1705765"/>
                  <a:gd name="connsiteX3" fmla="*/ 2416720 w 2578469"/>
                  <a:gd name="connsiteY3" fmla="*/ 1705765 h 1705765"/>
                  <a:gd name="connsiteX4" fmla="*/ 0 w 2578469"/>
                  <a:gd name="connsiteY4" fmla="*/ 1681981 h 1705765"/>
                  <a:gd name="connsiteX0" fmla="*/ 0 w 2578469"/>
                  <a:gd name="connsiteY0" fmla="*/ 1681981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81981 h 1699878"/>
                  <a:gd name="connsiteX0" fmla="*/ 0 w 2578469"/>
                  <a:gd name="connsiteY0" fmla="*/ 1699642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9642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4660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27695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578469"/>
                  <a:gd name="connsiteY0" fmla="*/ 1693755 h 1699878"/>
                  <a:gd name="connsiteX1" fmla="*/ 154614 w 2578469"/>
                  <a:gd name="connsiteY1" fmla="*/ 5668 h 1699878"/>
                  <a:gd name="connsiteX2" fmla="*/ 2578469 w 2578469"/>
                  <a:gd name="connsiteY2" fmla="*/ 0 h 1699878"/>
                  <a:gd name="connsiteX3" fmla="*/ 2431856 w 2578469"/>
                  <a:gd name="connsiteY3" fmla="*/ 1699878 h 1699878"/>
                  <a:gd name="connsiteX4" fmla="*/ 0 w 2578469"/>
                  <a:gd name="connsiteY4" fmla="*/ 1693755 h 1699878"/>
                  <a:gd name="connsiteX0" fmla="*/ 0 w 2431856"/>
                  <a:gd name="connsiteY0" fmla="*/ 1698370 h 1704493"/>
                  <a:gd name="connsiteX1" fmla="*/ 154614 w 2431856"/>
                  <a:gd name="connsiteY1" fmla="*/ 10283 h 1704493"/>
                  <a:gd name="connsiteX2" fmla="*/ 1944354 w 2431856"/>
                  <a:gd name="connsiteY2" fmla="*/ 0 h 1704493"/>
                  <a:gd name="connsiteX3" fmla="*/ 2431856 w 2431856"/>
                  <a:gd name="connsiteY3" fmla="*/ 1704493 h 1704493"/>
                  <a:gd name="connsiteX4" fmla="*/ 0 w 2431856"/>
                  <a:gd name="connsiteY4" fmla="*/ 1698370 h 1704493"/>
                  <a:gd name="connsiteX0" fmla="*/ 0 w 1944354"/>
                  <a:gd name="connsiteY0" fmla="*/ 1698370 h 1709107"/>
                  <a:gd name="connsiteX1" fmla="*/ 154614 w 1944354"/>
                  <a:gd name="connsiteY1" fmla="*/ 10283 h 1709107"/>
                  <a:gd name="connsiteX2" fmla="*/ 1944354 w 1944354"/>
                  <a:gd name="connsiteY2" fmla="*/ 0 h 1709107"/>
                  <a:gd name="connsiteX3" fmla="*/ 1785247 w 1944354"/>
                  <a:gd name="connsiteY3" fmla="*/ 1709107 h 1709107"/>
                  <a:gd name="connsiteX4" fmla="*/ 0 w 1944354"/>
                  <a:gd name="connsiteY4" fmla="*/ 1698370 h 1709107"/>
                  <a:gd name="connsiteX0" fmla="*/ 0 w 1944354"/>
                  <a:gd name="connsiteY0" fmla="*/ 1698370 h 1704492"/>
                  <a:gd name="connsiteX1" fmla="*/ 154614 w 1944354"/>
                  <a:gd name="connsiteY1" fmla="*/ 10283 h 1704492"/>
                  <a:gd name="connsiteX2" fmla="*/ 1944354 w 1944354"/>
                  <a:gd name="connsiteY2" fmla="*/ 0 h 1704492"/>
                  <a:gd name="connsiteX3" fmla="*/ 1782123 w 1944354"/>
                  <a:gd name="connsiteY3" fmla="*/ 1704492 h 1704492"/>
                  <a:gd name="connsiteX4" fmla="*/ 0 w 1944354"/>
                  <a:gd name="connsiteY4" fmla="*/ 1698370 h 1704492"/>
                  <a:gd name="connsiteX0" fmla="*/ 0 w 1941231"/>
                  <a:gd name="connsiteY0" fmla="*/ 1689141 h 1695263"/>
                  <a:gd name="connsiteX1" fmla="*/ 154614 w 1941231"/>
                  <a:gd name="connsiteY1" fmla="*/ 1054 h 1695263"/>
                  <a:gd name="connsiteX2" fmla="*/ 1941231 w 1941231"/>
                  <a:gd name="connsiteY2" fmla="*/ 0 h 1695263"/>
                  <a:gd name="connsiteX3" fmla="*/ 1782123 w 1941231"/>
                  <a:gd name="connsiteY3" fmla="*/ 1695263 h 1695263"/>
                  <a:gd name="connsiteX4" fmla="*/ 0 w 1941231"/>
                  <a:gd name="connsiteY4" fmla="*/ 1689141 h 1695263"/>
                  <a:gd name="connsiteX0" fmla="*/ 0 w 1782123"/>
                  <a:gd name="connsiteY0" fmla="*/ 1689141 h 1695263"/>
                  <a:gd name="connsiteX1" fmla="*/ 154614 w 1782123"/>
                  <a:gd name="connsiteY1" fmla="*/ 1054 h 1695263"/>
                  <a:gd name="connsiteX2" fmla="*/ 1595248 w 1782123"/>
                  <a:gd name="connsiteY2" fmla="*/ 0 h 1695263"/>
                  <a:gd name="connsiteX3" fmla="*/ 1782123 w 1782123"/>
                  <a:gd name="connsiteY3" fmla="*/ 1695263 h 1695263"/>
                  <a:gd name="connsiteX4" fmla="*/ 0 w 1782123"/>
                  <a:gd name="connsiteY4" fmla="*/ 1689141 h 1695263"/>
                  <a:gd name="connsiteX0" fmla="*/ 0 w 1595248"/>
                  <a:gd name="connsiteY0" fmla="*/ 1689141 h 1689140"/>
                  <a:gd name="connsiteX1" fmla="*/ 154614 w 1595248"/>
                  <a:gd name="connsiteY1" fmla="*/ 1054 h 1689140"/>
                  <a:gd name="connsiteX2" fmla="*/ 1595248 w 1595248"/>
                  <a:gd name="connsiteY2" fmla="*/ 0 h 1689140"/>
                  <a:gd name="connsiteX3" fmla="*/ 1470250 w 1595248"/>
                  <a:gd name="connsiteY3" fmla="*/ 1680866 h 1689140"/>
                  <a:gd name="connsiteX4" fmla="*/ 0 w 1595248"/>
                  <a:gd name="connsiteY4" fmla="*/ 1689141 h 1689140"/>
                  <a:gd name="connsiteX0" fmla="*/ 0 w 1595248"/>
                  <a:gd name="connsiteY0" fmla="*/ 1689141 h 1689141"/>
                  <a:gd name="connsiteX1" fmla="*/ 154614 w 1595248"/>
                  <a:gd name="connsiteY1" fmla="*/ 1054 h 1689141"/>
                  <a:gd name="connsiteX2" fmla="*/ 1595248 w 1595248"/>
                  <a:gd name="connsiteY2" fmla="*/ 0 h 1689141"/>
                  <a:gd name="connsiteX3" fmla="*/ 1436139 w 1595248"/>
                  <a:gd name="connsiteY3" fmla="*/ 1688064 h 1689141"/>
                  <a:gd name="connsiteX4" fmla="*/ 0 w 1595248"/>
                  <a:gd name="connsiteY4" fmla="*/ 1689141 h 1689141"/>
                  <a:gd name="connsiteX0" fmla="*/ 0 w 1595248"/>
                  <a:gd name="connsiteY0" fmla="*/ 1689141 h 1695262"/>
                  <a:gd name="connsiteX1" fmla="*/ 154614 w 1595248"/>
                  <a:gd name="connsiteY1" fmla="*/ 1054 h 1695262"/>
                  <a:gd name="connsiteX2" fmla="*/ 1595248 w 1595248"/>
                  <a:gd name="connsiteY2" fmla="*/ 0 h 1695262"/>
                  <a:gd name="connsiteX3" fmla="*/ 1441012 w 1595248"/>
                  <a:gd name="connsiteY3" fmla="*/ 1695262 h 1695262"/>
                  <a:gd name="connsiteX4" fmla="*/ 0 w 1595248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41012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581765"/>
                  <a:gd name="connsiteY0" fmla="*/ 1689141 h 1695262"/>
                  <a:gd name="connsiteX1" fmla="*/ 154614 w 1581765"/>
                  <a:gd name="connsiteY1" fmla="*/ 1054 h 1695262"/>
                  <a:gd name="connsiteX2" fmla="*/ 1581765 w 1581765"/>
                  <a:gd name="connsiteY2" fmla="*/ 0 h 1695262"/>
                  <a:gd name="connsiteX3" fmla="*/ 1430900 w 1581765"/>
                  <a:gd name="connsiteY3" fmla="*/ 1695262 h 1695262"/>
                  <a:gd name="connsiteX4" fmla="*/ 0 w 1581765"/>
                  <a:gd name="connsiteY4" fmla="*/ 1689141 h 1695262"/>
                  <a:gd name="connsiteX0" fmla="*/ 0 w 1600274"/>
                  <a:gd name="connsiteY0" fmla="*/ 1689141 h 1695262"/>
                  <a:gd name="connsiteX1" fmla="*/ 154614 w 1600274"/>
                  <a:gd name="connsiteY1" fmla="*/ 1054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89141 h 1695262"/>
                  <a:gd name="connsiteX1" fmla="*/ 173123 w 1600274"/>
                  <a:gd name="connsiteY1" fmla="*/ 6653 h 1695262"/>
                  <a:gd name="connsiteX2" fmla="*/ 1600274 w 1600274"/>
                  <a:gd name="connsiteY2" fmla="*/ 0 h 1695262"/>
                  <a:gd name="connsiteX3" fmla="*/ 1430900 w 1600274"/>
                  <a:gd name="connsiteY3" fmla="*/ 1695262 h 1695262"/>
                  <a:gd name="connsiteX4" fmla="*/ 0 w 1600274"/>
                  <a:gd name="connsiteY4" fmla="*/ 1689141 h 1695262"/>
                  <a:gd name="connsiteX0" fmla="*/ 0 w 1600274"/>
                  <a:gd name="connsiteY0" fmla="*/ 1693686 h 1699807"/>
                  <a:gd name="connsiteX1" fmla="*/ 177751 w 1600274"/>
                  <a:gd name="connsiteY1" fmla="*/ 0 h 1699807"/>
                  <a:gd name="connsiteX2" fmla="*/ 1600274 w 1600274"/>
                  <a:gd name="connsiteY2" fmla="*/ 4545 h 1699807"/>
                  <a:gd name="connsiteX3" fmla="*/ 1430900 w 1600274"/>
                  <a:gd name="connsiteY3" fmla="*/ 1699807 h 1699807"/>
                  <a:gd name="connsiteX4" fmla="*/ 0 w 1600274"/>
                  <a:gd name="connsiteY4" fmla="*/ 1693686 h 1699807"/>
                  <a:gd name="connsiteX0" fmla="*/ 0 w 1558629"/>
                  <a:gd name="connsiteY0" fmla="*/ 1352146 h 1699807"/>
                  <a:gd name="connsiteX1" fmla="*/ 136106 w 1558629"/>
                  <a:gd name="connsiteY1" fmla="*/ 0 h 1699807"/>
                  <a:gd name="connsiteX2" fmla="*/ 1558629 w 1558629"/>
                  <a:gd name="connsiteY2" fmla="*/ 4545 h 1699807"/>
                  <a:gd name="connsiteX3" fmla="*/ 1389255 w 1558629"/>
                  <a:gd name="connsiteY3" fmla="*/ 1699807 h 1699807"/>
                  <a:gd name="connsiteX4" fmla="*/ 0 w 1558629"/>
                  <a:gd name="connsiteY4" fmla="*/ 1352146 h 1699807"/>
                  <a:gd name="connsiteX0" fmla="*/ 0 w 1544747"/>
                  <a:gd name="connsiteY0" fmla="*/ 1357745 h 1699807"/>
                  <a:gd name="connsiteX1" fmla="*/ 122224 w 1544747"/>
                  <a:gd name="connsiteY1" fmla="*/ 0 h 1699807"/>
                  <a:gd name="connsiteX2" fmla="*/ 1544747 w 1544747"/>
                  <a:gd name="connsiteY2" fmla="*/ 4545 h 1699807"/>
                  <a:gd name="connsiteX3" fmla="*/ 1375373 w 1544747"/>
                  <a:gd name="connsiteY3" fmla="*/ 1699807 h 1699807"/>
                  <a:gd name="connsiteX4" fmla="*/ 0 w 1544747"/>
                  <a:gd name="connsiteY4" fmla="*/ 1357745 h 1699807"/>
                  <a:gd name="connsiteX0" fmla="*/ 0 w 1544747"/>
                  <a:gd name="connsiteY0" fmla="*/ 1357745 h 1369465"/>
                  <a:gd name="connsiteX1" fmla="*/ 122224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44747"/>
                  <a:gd name="connsiteY0" fmla="*/ 1357745 h 1369465"/>
                  <a:gd name="connsiteX1" fmla="*/ 127791 w 1544747"/>
                  <a:gd name="connsiteY1" fmla="*/ 0 h 1369465"/>
                  <a:gd name="connsiteX2" fmla="*/ 1544747 w 1544747"/>
                  <a:gd name="connsiteY2" fmla="*/ 4545 h 1369465"/>
                  <a:gd name="connsiteX3" fmla="*/ 1417018 w 1544747"/>
                  <a:gd name="connsiteY3" fmla="*/ 1369465 h 1369465"/>
                  <a:gd name="connsiteX4" fmla="*/ 0 w 1544747"/>
                  <a:gd name="connsiteY4" fmla="*/ 1357745 h 1369465"/>
                  <a:gd name="connsiteX0" fmla="*/ 0 w 1539179"/>
                  <a:gd name="connsiteY0" fmla="*/ 1357745 h 1369465"/>
                  <a:gd name="connsiteX1" fmla="*/ 122223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9465"/>
                  <a:gd name="connsiteX1" fmla="*/ 127791 w 1539179"/>
                  <a:gd name="connsiteY1" fmla="*/ 0 h 1369465"/>
                  <a:gd name="connsiteX2" fmla="*/ 1539179 w 1539179"/>
                  <a:gd name="connsiteY2" fmla="*/ 4545 h 1369465"/>
                  <a:gd name="connsiteX3" fmla="*/ 1411450 w 1539179"/>
                  <a:gd name="connsiteY3" fmla="*/ 1369465 h 1369465"/>
                  <a:gd name="connsiteX4" fmla="*/ 0 w 1539179"/>
                  <a:gd name="connsiteY4" fmla="*/ 1357745 h 1369465"/>
                  <a:gd name="connsiteX0" fmla="*/ 0 w 1539179"/>
                  <a:gd name="connsiteY0" fmla="*/ 1357745 h 1363687"/>
                  <a:gd name="connsiteX1" fmla="*/ 127791 w 1539179"/>
                  <a:gd name="connsiteY1" fmla="*/ 0 h 1363687"/>
                  <a:gd name="connsiteX2" fmla="*/ 1539179 w 1539179"/>
                  <a:gd name="connsiteY2" fmla="*/ 4545 h 1363687"/>
                  <a:gd name="connsiteX3" fmla="*/ 1411450 w 1539179"/>
                  <a:gd name="connsiteY3" fmla="*/ 1363687 h 1363687"/>
                  <a:gd name="connsiteX4" fmla="*/ 0 w 1539179"/>
                  <a:gd name="connsiteY4" fmla="*/ 1357745 h 13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179" h="1363687">
                    <a:moveTo>
                      <a:pt x="0" y="1357745"/>
                    </a:moveTo>
                    <a:lnTo>
                      <a:pt x="127791" y="0"/>
                    </a:lnTo>
                    <a:lnTo>
                      <a:pt x="1539179" y="4545"/>
                    </a:lnTo>
                    <a:lnTo>
                      <a:pt x="1411450" y="1363687"/>
                    </a:lnTo>
                    <a:lnTo>
                      <a:pt x="0" y="1357745"/>
                    </a:lnTo>
                    <a:close/>
                  </a:path>
                </a:pathLst>
              </a:custGeom>
            </p:spPr>
          </p:pic>
          <p:pic>
            <p:nvPicPr>
              <p:cNvPr id="48" name="Bildplatzhalter 54" descr="Ein Bild, das Schrift, Grafiken, Typografie, Logo enthält.&#10;&#10;Automatisch generierte Beschreibung">
                <a:extLst>
                  <a:ext uri="{FF2B5EF4-FFF2-40B4-BE49-F238E27FC236}">
                    <a16:creationId xmlns:a16="http://schemas.microsoft.com/office/drawing/2014/main" id="{BA4567C4-69DC-12D1-F4F6-4108DF692C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-465" t="-1553" r="-2303" b="-100749"/>
              <a:stretch/>
            </p:blipFill>
            <p:spPr>
              <a:xfrm>
                <a:off x="6422162" y="4295572"/>
                <a:ext cx="1085088" cy="4793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9250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245E93-73DF-4D17-B1D3-59A06EB77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928F5E3-2E1C-4A6D-9511-EF0B7C7FF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F10509-18E3-4F5B-9CE7-A64C49427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EABDD5-9C44-4C36-A25B-34F2F0EFE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61964E-948A-40C8-9098-A7CEB4BCF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295FAC-90B2-49A1-BB4D-A78943E49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9A0CAD-149D-6F3F-8D7F-79668BBB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12" y="97922"/>
            <a:ext cx="7286157" cy="4947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95492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DF9A074-69BC-E42B-CEE7-9CDDCFDF781C}"/>
              </a:ext>
            </a:extLst>
          </p:cNvPr>
          <p:cNvSpPr txBox="1">
            <a:spLocks/>
          </p:cNvSpPr>
          <p:nvPr/>
        </p:nvSpPr>
        <p:spPr>
          <a:xfrm>
            <a:off x="303461" y="309051"/>
            <a:ext cx="8802892" cy="3163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BE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e-CH" dirty="0">
                <a:latin typeface="Segoe UI"/>
                <a:cs typeface="Segoe UI"/>
              </a:rPr>
              <a:t>In </a:t>
            </a:r>
            <a:r>
              <a:rPr lang="de-CH" dirty="0" err="1">
                <a:latin typeface="Segoe UI"/>
                <a:cs typeface="Segoe UI"/>
              </a:rPr>
              <a:t>research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data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management</a:t>
            </a:r>
            <a:r>
              <a:rPr lang="de-CH" dirty="0">
                <a:latin typeface="Segoe UI"/>
                <a:cs typeface="Segoe UI"/>
              </a:rPr>
              <a:t>, </a:t>
            </a:r>
            <a:r>
              <a:rPr lang="de-CH" dirty="0" err="1">
                <a:latin typeface="Segoe UI"/>
                <a:cs typeface="Segoe UI"/>
              </a:rPr>
              <a:t>digitalization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helps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with</a:t>
            </a:r>
            <a:r>
              <a:rPr lang="de-CH" dirty="0">
                <a:latin typeface="Segoe UI"/>
                <a:cs typeface="Segoe UI"/>
              </a:rPr>
              <a:t>…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C33E37-CB3D-14EA-A21B-A83E4FFBA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6" name="Freihandform 7">
            <a:extLst>
              <a:ext uri="{FF2B5EF4-FFF2-40B4-BE49-F238E27FC236}">
                <a16:creationId xmlns:a16="http://schemas.microsoft.com/office/drawing/2014/main" id="{F5CDD8A0-F960-C490-E5FA-BB45139D68AC}"/>
              </a:ext>
            </a:extLst>
          </p:cNvPr>
          <p:cNvSpPr/>
          <p:nvPr/>
        </p:nvSpPr>
        <p:spPr>
          <a:xfrm>
            <a:off x="2632180" y="1170055"/>
            <a:ext cx="2135045" cy="2122751"/>
          </a:xfrm>
          <a:custGeom>
            <a:avLst/>
            <a:gdLst>
              <a:gd name="connsiteX0" fmla="*/ 0 w 1963192"/>
              <a:gd name="connsiteY0" fmla="*/ 981596 h 1963192"/>
              <a:gd name="connsiteX1" fmla="*/ 981596 w 1963192"/>
              <a:gd name="connsiteY1" fmla="*/ 0 h 1963192"/>
              <a:gd name="connsiteX2" fmla="*/ 1963192 w 1963192"/>
              <a:gd name="connsiteY2" fmla="*/ 981596 h 1963192"/>
              <a:gd name="connsiteX3" fmla="*/ 981596 w 1963192"/>
              <a:gd name="connsiteY3" fmla="*/ 1963192 h 1963192"/>
              <a:gd name="connsiteX4" fmla="*/ 0 w 1963192"/>
              <a:gd name="connsiteY4" fmla="*/ 981596 h 196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192" h="1963192">
                <a:moveTo>
                  <a:pt x="0" y="981596"/>
                </a:moveTo>
                <a:cubicBezTo>
                  <a:pt x="0" y="439475"/>
                  <a:pt x="439475" y="0"/>
                  <a:pt x="981596" y="0"/>
                </a:cubicBezTo>
                <a:cubicBezTo>
                  <a:pt x="1523717" y="0"/>
                  <a:pt x="1963192" y="439475"/>
                  <a:pt x="1963192" y="981596"/>
                </a:cubicBezTo>
                <a:cubicBezTo>
                  <a:pt x="1963192" y="1523717"/>
                  <a:pt x="1523717" y="1963192"/>
                  <a:pt x="981596" y="1963192"/>
                </a:cubicBezTo>
                <a:cubicBezTo>
                  <a:pt x="439475" y="1963192"/>
                  <a:pt x="0" y="1523717"/>
                  <a:pt x="0" y="98159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759" tIns="343559" rIns="261759" bIns="736197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/>
              <a:t>Sharing </a:t>
            </a:r>
            <a:br>
              <a:rPr lang="de-CH" sz="1600"/>
            </a:br>
            <a:r>
              <a:rPr lang="de-CH" sz="1600" kern="1200"/>
              <a:t>&amp;</a:t>
            </a:r>
            <a:br>
              <a:rPr lang="de-CH" sz="1600" kern="1200"/>
            </a:br>
            <a:r>
              <a:rPr lang="de-CH" sz="1600" err="1"/>
              <a:t>C</a:t>
            </a:r>
            <a:r>
              <a:rPr lang="de-CH" sz="1600" kern="1200" err="1"/>
              <a:t>ollaboration</a:t>
            </a:r>
            <a:endParaRPr lang="de-CH" sz="1600" kern="1200"/>
          </a:p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600" kern="1200"/>
          </a:p>
        </p:txBody>
      </p:sp>
      <p:sp>
        <p:nvSpPr>
          <p:cNvPr id="7" name="Freihandform 8">
            <a:extLst>
              <a:ext uri="{FF2B5EF4-FFF2-40B4-BE49-F238E27FC236}">
                <a16:creationId xmlns:a16="http://schemas.microsoft.com/office/drawing/2014/main" id="{CC2F7D17-F382-D2CF-C362-4C290E4A447D}"/>
              </a:ext>
            </a:extLst>
          </p:cNvPr>
          <p:cNvSpPr/>
          <p:nvPr/>
        </p:nvSpPr>
        <p:spPr>
          <a:xfrm>
            <a:off x="3996330" y="1850694"/>
            <a:ext cx="2135045" cy="2122751"/>
          </a:xfrm>
          <a:custGeom>
            <a:avLst/>
            <a:gdLst>
              <a:gd name="connsiteX0" fmla="*/ 0 w 1963192"/>
              <a:gd name="connsiteY0" fmla="*/ 981596 h 1963192"/>
              <a:gd name="connsiteX1" fmla="*/ 981596 w 1963192"/>
              <a:gd name="connsiteY1" fmla="*/ 0 h 1963192"/>
              <a:gd name="connsiteX2" fmla="*/ 1963192 w 1963192"/>
              <a:gd name="connsiteY2" fmla="*/ 981596 h 1963192"/>
              <a:gd name="connsiteX3" fmla="*/ 981596 w 1963192"/>
              <a:gd name="connsiteY3" fmla="*/ 1963192 h 1963192"/>
              <a:gd name="connsiteX4" fmla="*/ 0 w 1963192"/>
              <a:gd name="connsiteY4" fmla="*/ 981596 h 196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192" h="1963192">
                <a:moveTo>
                  <a:pt x="0" y="981596"/>
                </a:moveTo>
                <a:cubicBezTo>
                  <a:pt x="0" y="439475"/>
                  <a:pt x="439475" y="0"/>
                  <a:pt x="981596" y="0"/>
                </a:cubicBezTo>
                <a:cubicBezTo>
                  <a:pt x="1523717" y="0"/>
                  <a:pt x="1963192" y="439475"/>
                  <a:pt x="1963192" y="981596"/>
                </a:cubicBezTo>
                <a:cubicBezTo>
                  <a:pt x="1963192" y="1523717"/>
                  <a:pt x="1523717" y="1963192"/>
                  <a:pt x="981596" y="1963192"/>
                </a:cubicBezTo>
                <a:cubicBezTo>
                  <a:pt x="439475" y="1963192"/>
                  <a:pt x="0" y="1523717"/>
                  <a:pt x="0" y="98159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0410" tIns="507158" rIns="184867" bIns="376279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err="1"/>
              <a:t>Sustainable</a:t>
            </a:r>
            <a:br>
              <a:rPr lang="de-CH" sz="1600"/>
            </a:br>
            <a:r>
              <a:rPr lang="de-CH" sz="1600" kern="1200"/>
              <a:t>&amp;</a:t>
            </a:r>
            <a:br>
              <a:rPr lang="de-CH" sz="1600" kern="1200"/>
            </a:br>
            <a:r>
              <a:rPr lang="de-CH" sz="1600" err="1"/>
              <a:t>R</a:t>
            </a:r>
            <a:r>
              <a:rPr lang="de-CH" sz="1600" kern="1200" err="1"/>
              <a:t>eproducible</a:t>
            </a:r>
            <a:endParaRPr lang="de-CH" sz="1600" kern="1200"/>
          </a:p>
        </p:txBody>
      </p:sp>
      <p:sp>
        <p:nvSpPr>
          <p:cNvPr id="8" name="Freihandform 9">
            <a:extLst>
              <a:ext uri="{FF2B5EF4-FFF2-40B4-BE49-F238E27FC236}">
                <a16:creationId xmlns:a16="http://schemas.microsoft.com/office/drawing/2014/main" id="{5E99BAFA-5106-BA3E-51B1-2AF18189A9D3}"/>
              </a:ext>
            </a:extLst>
          </p:cNvPr>
          <p:cNvSpPr/>
          <p:nvPr/>
        </p:nvSpPr>
        <p:spPr>
          <a:xfrm>
            <a:off x="2680472" y="2708215"/>
            <a:ext cx="2135045" cy="2122751"/>
          </a:xfrm>
          <a:custGeom>
            <a:avLst/>
            <a:gdLst>
              <a:gd name="connsiteX0" fmla="*/ 0 w 1963192"/>
              <a:gd name="connsiteY0" fmla="*/ 981596 h 1963192"/>
              <a:gd name="connsiteX1" fmla="*/ 981596 w 1963192"/>
              <a:gd name="connsiteY1" fmla="*/ 0 h 1963192"/>
              <a:gd name="connsiteX2" fmla="*/ 1963192 w 1963192"/>
              <a:gd name="connsiteY2" fmla="*/ 981596 h 1963192"/>
              <a:gd name="connsiteX3" fmla="*/ 981596 w 1963192"/>
              <a:gd name="connsiteY3" fmla="*/ 1963192 h 1963192"/>
              <a:gd name="connsiteX4" fmla="*/ 0 w 1963192"/>
              <a:gd name="connsiteY4" fmla="*/ 981596 h 196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192" h="1963192">
                <a:moveTo>
                  <a:pt x="0" y="981596"/>
                </a:moveTo>
                <a:cubicBezTo>
                  <a:pt x="0" y="439475"/>
                  <a:pt x="439475" y="0"/>
                  <a:pt x="981596" y="0"/>
                </a:cubicBezTo>
                <a:cubicBezTo>
                  <a:pt x="1523717" y="0"/>
                  <a:pt x="1963192" y="439475"/>
                  <a:pt x="1963192" y="981596"/>
                </a:cubicBezTo>
                <a:cubicBezTo>
                  <a:pt x="1963192" y="1523717"/>
                  <a:pt x="1523717" y="1963192"/>
                  <a:pt x="981596" y="1963192"/>
                </a:cubicBezTo>
                <a:cubicBezTo>
                  <a:pt x="439475" y="1963192"/>
                  <a:pt x="0" y="1523717"/>
                  <a:pt x="0" y="98159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4867" tIns="507158" rIns="600410" bIns="376279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/>
              <a:t>Funding </a:t>
            </a:r>
            <a:r>
              <a:rPr lang="de-CH" sz="1600" kern="1200" err="1"/>
              <a:t>agencies</a:t>
            </a:r>
            <a:endParaRPr lang="de-CH" sz="1600" kern="12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8C7009D-C049-EDFA-AF17-70447F46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90" y="2776012"/>
            <a:ext cx="340816" cy="371402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1E7BB95B-BD3B-9EF3-8985-DE971B948E4B}"/>
              </a:ext>
            </a:extLst>
          </p:cNvPr>
          <p:cNvSpPr txBox="1">
            <a:spLocks/>
          </p:cNvSpPr>
          <p:nvPr/>
        </p:nvSpPr>
        <p:spPr>
          <a:xfrm>
            <a:off x="4767225" y="976873"/>
            <a:ext cx="3491394" cy="12817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72720"/>
            <a:r>
              <a:rPr lang="de-CH" sz="1200" dirty="0" err="1">
                <a:latin typeface="Segoe UI"/>
                <a:cs typeface="Segoe UI"/>
              </a:rPr>
              <a:t>Documenting</a:t>
            </a:r>
            <a:r>
              <a:rPr lang="de-CH" sz="1200" dirty="0">
                <a:latin typeface="Segoe UI"/>
                <a:cs typeface="Segoe UI"/>
              </a:rPr>
              <a:t> </a:t>
            </a:r>
          </a:p>
          <a:p>
            <a:pPr lvl="1" indent="-172720"/>
            <a:r>
              <a:rPr lang="de-CH" sz="1200" dirty="0" err="1">
                <a:latin typeface="Segoe UI"/>
                <a:cs typeface="Segoe UI"/>
              </a:rPr>
              <a:t>Searching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for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information</a:t>
            </a:r>
            <a:endParaRPr lang="de-CH" sz="1200" dirty="0">
              <a:latin typeface="Segoe UI"/>
              <a:cs typeface="Segoe UI"/>
            </a:endParaRPr>
          </a:p>
          <a:p>
            <a:pPr lvl="1" indent="-172720"/>
            <a:r>
              <a:rPr lang="de-CH" sz="1200" dirty="0">
                <a:latin typeface="Segoe UI"/>
                <a:cs typeface="Segoe UI"/>
              </a:rPr>
              <a:t>Connection </a:t>
            </a:r>
            <a:r>
              <a:rPr lang="de-CH" sz="1200" dirty="0" err="1">
                <a:latin typeface="Segoe UI"/>
                <a:cs typeface="Segoe UI"/>
              </a:rPr>
              <a:t>between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metadata</a:t>
            </a:r>
            <a:r>
              <a:rPr lang="de-CH" sz="1200" dirty="0">
                <a:latin typeface="Segoe UI"/>
                <a:cs typeface="Segoe UI"/>
              </a:rPr>
              <a:t> and </a:t>
            </a:r>
            <a:r>
              <a:rPr lang="de-CH" sz="1200" dirty="0" err="1">
                <a:latin typeface="Segoe UI"/>
                <a:cs typeface="Segoe UI"/>
              </a:rPr>
              <a:t>data</a:t>
            </a:r>
            <a:endParaRPr lang="de-CH" sz="1200" dirty="0">
              <a:latin typeface="Segoe UI"/>
              <a:cs typeface="Segoe UI"/>
            </a:endParaRPr>
          </a:p>
          <a:p>
            <a:pPr lvl="1" indent="-172720"/>
            <a:r>
              <a:rPr lang="de-CH" sz="1200" dirty="0">
                <a:latin typeface="Segoe UI"/>
                <a:cs typeface="Segoe UI"/>
              </a:rPr>
              <a:t>Backups and </a:t>
            </a:r>
            <a:r>
              <a:rPr lang="de-CH" sz="1200" dirty="0" err="1">
                <a:latin typeface="Segoe UI"/>
                <a:cs typeface="Segoe UI"/>
              </a:rPr>
              <a:t>archiving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of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data</a:t>
            </a:r>
            <a:endParaRPr lang="de-CH" sz="1200" dirty="0"/>
          </a:p>
          <a:p>
            <a:pPr lvl="1"/>
            <a:endParaRPr lang="de-CH" sz="1200" dirty="0"/>
          </a:p>
          <a:p>
            <a:pPr marL="255270" indent="-172720"/>
            <a:endParaRPr lang="de-CH" sz="1200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C319105-CE9A-91BA-D2F7-24A0FD343C2C}"/>
              </a:ext>
            </a:extLst>
          </p:cNvPr>
          <p:cNvSpPr txBox="1">
            <a:spLocks/>
          </p:cNvSpPr>
          <p:nvPr/>
        </p:nvSpPr>
        <p:spPr>
          <a:xfrm>
            <a:off x="271152" y="2961713"/>
            <a:ext cx="2492097" cy="9447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72720"/>
            <a:r>
              <a:rPr lang="de-CH" sz="1200" dirty="0">
                <a:latin typeface="Segoe UI"/>
                <a:cs typeface="Segoe UI"/>
              </a:rPr>
              <a:t>FAIR </a:t>
            </a:r>
            <a:r>
              <a:rPr lang="de-CH" sz="1200" dirty="0" err="1">
                <a:latin typeface="Segoe UI"/>
                <a:cs typeface="Segoe UI"/>
              </a:rPr>
              <a:t>data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management</a:t>
            </a:r>
            <a:r>
              <a:rPr lang="de-CH" sz="1200" dirty="0">
                <a:latin typeface="Segoe UI"/>
                <a:cs typeface="Segoe UI"/>
              </a:rPr>
              <a:t> </a:t>
            </a:r>
          </a:p>
          <a:p>
            <a:pPr lvl="1" indent="-172720"/>
            <a:r>
              <a:rPr lang="de-CH" sz="1200" dirty="0" err="1">
                <a:latin typeface="Segoe UI"/>
                <a:cs typeface="Segoe UI"/>
              </a:rPr>
              <a:t>Required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data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publication</a:t>
            </a:r>
            <a:endParaRPr lang="de-CH" sz="1200" dirty="0">
              <a:latin typeface="Segoe UI"/>
              <a:cs typeface="Segoe UI"/>
            </a:endParaRPr>
          </a:p>
          <a:p>
            <a:pPr lvl="1"/>
            <a:r>
              <a:rPr lang="de-CH" sz="1200" dirty="0"/>
              <a:t>Long </a:t>
            </a:r>
            <a:r>
              <a:rPr lang="de-CH" sz="1200" dirty="0" err="1"/>
              <a:t>term</a:t>
            </a:r>
            <a:r>
              <a:rPr lang="de-CH" sz="1200" dirty="0"/>
              <a:t> </a:t>
            </a:r>
            <a:r>
              <a:rPr lang="de-CH" sz="1200" dirty="0" err="1"/>
              <a:t>preservation</a:t>
            </a:r>
            <a:endParaRPr lang="de-CH" sz="1200" dirty="0"/>
          </a:p>
          <a:p>
            <a:pPr lvl="1"/>
            <a:r>
              <a:rPr lang="de-CH" sz="1200" dirty="0"/>
              <a:t>Access </a:t>
            </a:r>
            <a:r>
              <a:rPr lang="de-CH" sz="1200" dirty="0" err="1"/>
              <a:t>management</a:t>
            </a:r>
            <a:endParaRPr lang="de-CH" sz="1200" dirty="0"/>
          </a:p>
          <a:p>
            <a:pPr marL="255270" indent="-172720"/>
            <a:endParaRPr lang="de-CH" sz="1200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DCD09290-B64C-B926-99B6-30B50D0D8C1D}"/>
              </a:ext>
            </a:extLst>
          </p:cNvPr>
          <p:cNvSpPr txBox="1">
            <a:spLocks/>
          </p:cNvSpPr>
          <p:nvPr/>
        </p:nvSpPr>
        <p:spPr>
          <a:xfrm>
            <a:off x="5880593" y="3488453"/>
            <a:ext cx="2992255" cy="12817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72720"/>
            <a:r>
              <a:rPr lang="de-CH" sz="1200" err="1">
                <a:latin typeface="Segoe UI"/>
                <a:cs typeface="Segoe UI"/>
              </a:rPr>
              <a:t>Saving</a:t>
            </a:r>
            <a:r>
              <a:rPr lang="de-CH" sz="1200">
                <a:latin typeface="Segoe UI"/>
                <a:cs typeface="Segoe UI"/>
              </a:rPr>
              <a:t> time </a:t>
            </a:r>
          </a:p>
          <a:p>
            <a:pPr lvl="1" indent="-172720"/>
            <a:r>
              <a:rPr lang="de-CH" sz="1200" err="1">
                <a:latin typeface="Segoe UI"/>
                <a:cs typeface="Segoe UI"/>
              </a:rPr>
              <a:t>Reducing</a:t>
            </a:r>
            <a:r>
              <a:rPr lang="de-CH" sz="1200">
                <a:latin typeface="Segoe UI"/>
                <a:cs typeface="Segoe UI"/>
              </a:rPr>
              <a:t> </a:t>
            </a:r>
            <a:r>
              <a:rPr lang="de-CH" sz="1200" err="1">
                <a:latin typeface="Segoe UI"/>
                <a:cs typeface="Segoe UI"/>
              </a:rPr>
              <a:t>effort</a:t>
            </a:r>
            <a:r>
              <a:rPr lang="de-CH" sz="1200">
                <a:latin typeface="Segoe UI"/>
                <a:cs typeface="Segoe UI"/>
              </a:rPr>
              <a:t> </a:t>
            </a:r>
            <a:r>
              <a:rPr lang="de-CH" sz="1200" err="1">
                <a:latin typeface="Segoe UI"/>
                <a:cs typeface="Segoe UI"/>
              </a:rPr>
              <a:t>amount</a:t>
            </a:r>
            <a:endParaRPr lang="de-CH" sz="1200">
              <a:latin typeface="Segoe UI"/>
              <a:cs typeface="Segoe UI"/>
            </a:endParaRPr>
          </a:p>
          <a:p>
            <a:pPr lvl="1" indent="-172720"/>
            <a:r>
              <a:rPr lang="de-CH" sz="1200">
                <a:latin typeface="Segoe UI"/>
                <a:cs typeface="Segoe UI"/>
              </a:rPr>
              <a:t>More </a:t>
            </a:r>
            <a:r>
              <a:rPr lang="de-CH" sz="1200" err="1">
                <a:latin typeface="Segoe UI"/>
                <a:cs typeface="Segoe UI"/>
              </a:rPr>
              <a:t>citations</a:t>
            </a:r>
            <a:r>
              <a:rPr lang="de-CH" sz="1200">
                <a:latin typeface="Segoe UI"/>
                <a:cs typeface="Segoe UI"/>
              </a:rPr>
              <a:t> </a:t>
            </a:r>
          </a:p>
          <a:p>
            <a:pPr lvl="1" indent="-172720"/>
            <a:r>
              <a:rPr lang="de-CH" sz="1200" err="1">
                <a:latin typeface="Segoe UI"/>
                <a:cs typeface="Segoe UI"/>
              </a:rPr>
              <a:t>Better</a:t>
            </a:r>
            <a:r>
              <a:rPr lang="de-CH" sz="1200">
                <a:latin typeface="Segoe UI"/>
                <a:cs typeface="Segoe UI"/>
              </a:rPr>
              <a:t> </a:t>
            </a:r>
            <a:r>
              <a:rPr lang="de-CH" sz="1200" err="1">
                <a:latin typeface="Segoe UI"/>
                <a:cs typeface="Segoe UI"/>
              </a:rPr>
              <a:t>recognition</a:t>
            </a:r>
            <a:endParaRPr lang="de-CH" sz="1200">
              <a:latin typeface="Segoe UI"/>
              <a:cs typeface="Segoe UI"/>
            </a:endParaRPr>
          </a:p>
          <a:p>
            <a:pPr lvl="1" indent="-172720"/>
            <a:endParaRPr lang="de-CH" sz="1200">
              <a:latin typeface="Segoe UI"/>
              <a:cs typeface="Segoe UI"/>
            </a:endParaRPr>
          </a:p>
          <a:p>
            <a:pPr lvl="1"/>
            <a:endParaRPr lang="de-CH" sz="1200"/>
          </a:p>
          <a:p>
            <a:pPr marL="255270" indent="-172720"/>
            <a:endParaRPr lang="de-CH" sz="1200"/>
          </a:p>
        </p:txBody>
      </p:sp>
    </p:spTree>
    <p:extLst>
      <p:ext uri="{BB962C8B-B14F-4D97-AF65-F5344CB8AC3E}">
        <p14:creationId xmlns:p14="http://schemas.microsoft.com/office/powerpoint/2010/main" val="1119003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2E7E-297E-339B-5B86-D2BD74D6A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767EB-68E8-D6A4-A5A6-11BDCFD64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Hurdles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digitalisation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EE3FCF-128A-2A0D-EF34-E7509F8B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5</a:t>
            </a:fld>
            <a:endParaRPr lang="de-CH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FA6D371-3B5F-60A0-CD47-917A6D199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422081"/>
              </p:ext>
            </p:extLst>
          </p:nvPr>
        </p:nvGraphicFramePr>
        <p:xfrm>
          <a:off x="345453" y="665018"/>
          <a:ext cx="8453093" cy="44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68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6AB46B-C0E3-4E98-9B41-80B56B13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9D074E-9BDA-45A4-A7D3-EFF9F016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9D1DC-4759-4B30-BE16-1F85D0F5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3890E0-67AE-4689-810D-293C692E2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CA8ED-5B2B-4AE6-B95B-10F3D384D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4A82B-A9FD-48CE-97DB-972C2E716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197CFF-B8B7-40D1-8CEB-DB1EDAA4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D146B2-994E-49EC-AC61-B26DC12DA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133C55-C4D7-4096-9382-CC3651B2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134FB-B4A4-47AB-886F-10ADFF7DD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0303F5-F2FC-0221-FCA8-C5B8E85E7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1BAC158-177F-F5E4-EEE0-FEE320B69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152"/>
            <a:ext cx="1152128" cy="50279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DBC2E5D-6298-B8E7-FC7C-7FDE1072DB72}"/>
              </a:ext>
            </a:extLst>
          </p:cNvPr>
          <p:cNvGrpSpPr/>
          <p:nvPr/>
        </p:nvGrpSpPr>
        <p:grpSpPr>
          <a:xfrm>
            <a:off x="2706639" y="3004867"/>
            <a:ext cx="1692793" cy="1459483"/>
            <a:chOff x="2706639" y="3004867"/>
            <a:chExt cx="1692793" cy="1459483"/>
          </a:xfrm>
        </p:grpSpPr>
        <p:sp>
          <p:nvSpPr>
            <p:cNvPr id="8" name="Freihandform 11">
              <a:extLst>
                <a:ext uri="{FF2B5EF4-FFF2-40B4-BE49-F238E27FC236}">
                  <a16:creationId xmlns:a16="http://schemas.microsoft.com/office/drawing/2014/main" id="{FA578919-7648-C398-0357-53944C007A7D}"/>
                </a:ext>
              </a:extLst>
            </p:cNvPr>
            <p:cNvSpPr/>
            <p:nvPr/>
          </p:nvSpPr>
          <p:spPr>
            <a:xfrm>
              <a:off x="2706639" y="3004867"/>
              <a:ext cx="1692793" cy="1459483"/>
            </a:xfrm>
            <a:custGeom>
              <a:avLst/>
              <a:gdLst>
                <a:gd name="connsiteX0" fmla="*/ 0 w 1692793"/>
                <a:gd name="connsiteY0" fmla="*/ 729742 h 1459483"/>
                <a:gd name="connsiteX1" fmla="*/ 364871 w 1692793"/>
                <a:gd name="connsiteY1" fmla="*/ 0 h 1459483"/>
                <a:gd name="connsiteX2" fmla="*/ 1327922 w 1692793"/>
                <a:gd name="connsiteY2" fmla="*/ 0 h 1459483"/>
                <a:gd name="connsiteX3" fmla="*/ 1692793 w 1692793"/>
                <a:gd name="connsiteY3" fmla="*/ 729742 h 1459483"/>
                <a:gd name="connsiteX4" fmla="*/ 1327922 w 1692793"/>
                <a:gd name="connsiteY4" fmla="*/ 1459483 h 1459483"/>
                <a:gd name="connsiteX5" fmla="*/ 364871 w 1692793"/>
                <a:gd name="connsiteY5" fmla="*/ 1459483 h 1459483"/>
                <a:gd name="connsiteX6" fmla="*/ 0 w 1692793"/>
                <a:gd name="connsiteY6" fmla="*/ 729742 h 14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793" h="1459483">
                  <a:moveTo>
                    <a:pt x="0" y="729742"/>
                  </a:moveTo>
                  <a:lnTo>
                    <a:pt x="364871" y="0"/>
                  </a:lnTo>
                  <a:lnTo>
                    <a:pt x="1327922" y="0"/>
                  </a:lnTo>
                  <a:lnTo>
                    <a:pt x="1692793" y="729742"/>
                  </a:lnTo>
                  <a:lnTo>
                    <a:pt x="1327922" y="1459483"/>
                  </a:lnTo>
                  <a:lnTo>
                    <a:pt x="364871" y="1459483"/>
                  </a:lnTo>
                  <a:lnTo>
                    <a:pt x="0" y="72974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rgbClr val="5088B2"/>
                </a:gs>
                <a:gs pos="100000">
                  <a:srgbClr val="5088B2"/>
                </a:gs>
              </a:gsLst>
              <a:lin ang="5400000" scaled="0"/>
            </a:gradFill>
            <a:ln w="127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62690" tIns="245534" rIns="262690" bIns="245534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Inventory Management</a:t>
              </a:r>
            </a:p>
          </p:txBody>
        </p:sp>
        <p:sp>
          <p:nvSpPr>
            <p:cNvPr id="9" name="Sechseck 8">
              <a:extLst>
                <a:ext uri="{FF2B5EF4-FFF2-40B4-BE49-F238E27FC236}">
                  <a16:creationId xmlns:a16="http://schemas.microsoft.com/office/drawing/2014/main" id="{94A42DD8-67B3-CBA1-689E-DE49D77501E0}"/>
                </a:ext>
              </a:extLst>
            </p:cNvPr>
            <p:cNvSpPr/>
            <p:nvPr/>
          </p:nvSpPr>
          <p:spPr>
            <a:xfrm>
              <a:off x="2750615" y="3649199"/>
              <a:ext cx="198195" cy="170819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F87F44-4068-31BB-72BA-434AAE8159E5}"/>
              </a:ext>
            </a:extLst>
          </p:cNvPr>
          <p:cNvGrpSpPr/>
          <p:nvPr/>
        </p:nvGrpSpPr>
        <p:grpSpPr>
          <a:xfrm>
            <a:off x="1259632" y="2220949"/>
            <a:ext cx="1692793" cy="1459483"/>
            <a:chOff x="1259632" y="2220949"/>
            <a:chExt cx="1692793" cy="1459483"/>
          </a:xfrm>
        </p:grpSpPr>
        <p:sp>
          <p:nvSpPr>
            <p:cNvPr id="11" name="Sechseck 10">
              <a:extLst>
                <a:ext uri="{FF2B5EF4-FFF2-40B4-BE49-F238E27FC236}">
                  <a16:creationId xmlns:a16="http://schemas.microsoft.com/office/drawing/2014/main" id="{57E6DB95-7642-CF3C-5A5D-B5248AEEBD4A}"/>
                </a:ext>
              </a:extLst>
            </p:cNvPr>
            <p:cNvSpPr/>
            <p:nvPr/>
          </p:nvSpPr>
          <p:spPr>
            <a:xfrm>
              <a:off x="1259632" y="2220949"/>
              <a:ext cx="1692793" cy="145948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/>
              <a:srcRect/>
              <a:stretch>
                <a:fillRect t="-8000" b="-8000"/>
              </a:stretch>
            </a:blipFill>
            <a:ln w="127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2" name="Sechseck 11">
              <a:extLst>
                <a:ext uri="{FF2B5EF4-FFF2-40B4-BE49-F238E27FC236}">
                  <a16:creationId xmlns:a16="http://schemas.microsoft.com/office/drawing/2014/main" id="{5C9BD260-F319-F08A-7A24-A3FCAF1062FA}"/>
                </a:ext>
              </a:extLst>
            </p:cNvPr>
            <p:cNvSpPr/>
            <p:nvPr/>
          </p:nvSpPr>
          <p:spPr>
            <a:xfrm>
              <a:off x="2412056" y="3487634"/>
              <a:ext cx="198195" cy="17081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5088B2">
                    <a:lumMod val="72000"/>
                  </a:srgbClr>
                </a:gs>
                <a:gs pos="55000">
                  <a:srgbClr val="5088B2"/>
                </a:gs>
                <a:gs pos="100000">
                  <a:srgbClr val="5088B2">
                    <a:lumMod val="24000"/>
                    <a:lumOff val="76000"/>
                  </a:srgbClr>
                </a:gs>
              </a:gsLst>
              <a:lin ang="5400000" scaled="0"/>
            </a:gradFill>
            <a:ln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4">
                <a:hueOff val="-2520030"/>
                <a:satOff val="0"/>
                <a:lumOff val="352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F11FA4E-CDA7-BCC6-C411-56D211DC5C60}"/>
              </a:ext>
            </a:extLst>
          </p:cNvPr>
          <p:cNvGrpSpPr/>
          <p:nvPr/>
        </p:nvGrpSpPr>
        <p:grpSpPr>
          <a:xfrm>
            <a:off x="4148826" y="2203597"/>
            <a:ext cx="1692793" cy="1459483"/>
            <a:chOff x="4148826" y="2203597"/>
            <a:chExt cx="1692793" cy="1459483"/>
          </a:xfrm>
        </p:grpSpPr>
        <p:sp>
          <p:nvSpPr>
            <p:cNvPr id="14" name="Freihandform 15">
              <a:extLst>
                <a:ext uri="{FF2B5EF4-FFF2-40B4-BE49-F238E27FC236}">
                  <a16:creationId xmlns:a16="http://schemas.microsoft.com/office/drawing/2014/main" id="{2B447C29-E7C2-4F56-92E3-83E290D3DA7F}"/>
                </a:ext>
              </a:extLst>
            </p:cNvPr>
            <p:cNvSpPr/>
            <p:nvPr/>
          </p:nvSpPr>
          <p:spPr>
            <a:xfrm>
              <a:off x="4148826" y="2203597"/>
              <a:ext cx="1692793" cy="1459483"/>
            </a:xfrm>
            <a:custGeom>
              <a:avLst/>
              <a:gdLst>
                <a:gd name="connsiteX0" fmla="*/ 0 w 1692793"/>
                <a:gd name="connsiteY0" fmla="*/ 729742 h 1459483"/>
                <a:gd name="connsiteX1" fmla="*/ 364871 w 1692793"/>
                <a:gd name="connsiteY1" fmla="*/ 0 h 1459483"/>
                <a:gd name="connsiteX2" fmla="*/ 1327922 w 1692793"/>
                <a:gd name="connsiteY2" fmla="*/ 0 h 1459483"/>
                <a:gd name="connsiteX3" fmla="*/ 1692793 w 1692793"/>
                <a:gd name="connsiteY3" fmla="*/ 729742 h 1459483"/>
                <a:gd name="connsiteX4" fmla="*/ 1327922 w 1692793"/>
                <a:gd name="connsiteY4" fmla="*/ 1459483 h 1459483"/>
                <a:gd name="connsiteX5" fmla="*/ 364871 w 1692793"/>
                <a:gd name="connsiteY5" fmla="*/ 1459483 h 1459483"/>
                <a:gd name="connsiteX6" fmla="*/ 0 w 1692793"/>
                <a:gd name="connsiteY6" fmla="*/ 729742 h 14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793" h="1459483">
                  <a:moveTo>
                    <a:pt x="0" y="729742"/>
                  </a:moveTo>
                  <a:lnTo>
                    <a:pt x="364871" y="0"/>
                  </a:lnTo>
                  <a:lnTo>
                    <a:pt x="1327922" y="0"/>
                  </a:lnTo>
                  <a:lnTo>
                    <a:pt x="1692793" y="729742"/>
                  </a:lnTo>
                  <a:lnTo>
                    <a:pt x="1327922" y="1459483"/>
                  </a:lnTo>
                  <a:lnTo>
                    <a:pt x="364871" y="1459483"/>
                  </a:lnTo>
                  <a:lnTo>
                    <a:pt x="0" y="729742"/>
                  </a:lnTo>
                  <a:close/>
                </a:path>
              </a:pathLst>
            </a:custGeom>
            <a:gradFill>
              <a:gsLst>
                <a:gs pos="0">
                  <a:srgbClr val="ACC8B0">
                    <a:lumMod val="0"/>
                    <a:lumOff val="100000"/>
                  </a:srgbClr>
                </a:gs>
                <a:gs pos="50000">
                  <a:schemeClr val="accent4">
                    <a:hueOff val="-6300075"/>
                    <a:satOff val="0"/>
                    <a:lumOff val="8823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-6300075"/>
                    <a:satOff val="0"/>
                    <a:lumOff val="8823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4">
                <a:hueOff val="-6300075"/>
                <a:satOff val="0"/>
                <a:lumOff val="8823"/>
                <a:alphaOff val="0"/>
              </a:schemeClr>
            </a:lnRef>
            <a:fillRef idx="2">
              <a:schemeClr val="accent4">
                <a:hueOff val="-6300075"/>
                <a:satOff val="0"/>
                <a:lumOff val="8823"/>
                <a:alphaOff val="0"/>
              </a:schemeClr>
            </a:fillRef>
            <a:effectRef idx="1">
              <a:schemeClr val="accent4">
                <a:hueOff val="-6300075"/>
                <a:satOff val="0"/>
                <a:lumOff val="882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2690" tIns="245534" rIns="262690" bIns="245534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Data Management</a:t>
              </a:r>
            </a:p>
          </p:txBody>
        </p:sp>
        <p:sp>
          <p:nvSpPr>
            <p:cNvPr id="15" name="Sechseck 14">
              <a:extLst>
                <a:ext uri="{FF2B5EF4-FFF2-40B4-BE49-F238E27FC236}">
                  <a16:creationId xmlns:a16="http://schemas.microsoft.com/office/drawing/2014/main" id="{9E5722AD-5092-8AAE-F8D8-3DF9411FE4A6}"/>
                </a:ext>
              </a:extLst>
            </p:cNvPr>
            <p:cNvSpPr/>
            <p:nvPr/>
          </p:nvSpPr>
          <p:spPr>
            <a:xfrm>
              <a:off x="5306071" y="3468740"/>
              <a:ext cx="198195" cy="17081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4">
                <a:hueOff val="-5040060"/>
                <a:satOff val="0"/>
                <a:lumOff val="705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22439AE-17E9-BEF7-69E5-1A7E2DC495F4}"/>
              </a:ext>
            </a:extLst>
          </p:cNvPr>
          <p:cNvGrpSpPr/>
          <p:nvPr/>
        </p:nvGrpSpPr>
        <p:grpSpPr>
          <a:xfrm>
            <a:off x="5591014" y="3004867"/>
            <a:ext cx="1692793" cy="1459483"/>
            <a:chOff x="5591014" y="3004867"/>
            <a:chExt cx="1692793" cy="1459483"/>
          </a:xfrm>
        </p:grpSpPr>
        <p:sp>
          <p:nvSpPr>
            <p:cNvPr id="17" name="Sechseck 16">
              <a:extLst>
                <a:ext uri="{FF2B5EF4-FFF2-40B4-BE49-F238E27FC236}">
                  <a16:creationId xmlns:a16="http://schemas.microsoft.com/office/drawing/2014/main" id="{011BFA78-1730-AEA1-D617-381A89367AEA}"/>
                </a:ext>
              </a:extLst>
            </p:cNvPr>
            <p:cNvSpPr/>
            <p:nvPr/>
          </p:nvSpPr>
          <p:spPr>
            <a:xfrm>
              <a:off x="5591014" y="3004867"/>
              <a:ext cx="1692793" cy="145948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/>
              <a:srcRect/>
              <a:stretch>
                <a:fillRect l="-2000" r="-2000"/>
              </a:stretch>
            </a:blipFill>
            <a:ln>
              <a:solidFill>
                <a:srgbClr val="ACC8B0"/>
              </a:solidFill>
            </a:ln>
          </p:spPr>
          <p:style>
            <a:lnRef idx="1">
              <a:schemeClr val="accent4">
                <a:hueOff val="-6300075"/>
                <a:satOff val="0"/>
                <a:lumOff val="882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Sechseck 17">
              <a:extLst>
                <a:ext uri="{FF2B5EF4-FFF2-40B4-BE49-F238E27FC236}">
                  <a16:creationId xmlns:a16="http://schemas.microsoft.com/office/drawing/2014/main" id="{9E7998C6-BBE3-6D15-6F21-ABC07AA1772E}"/>
                </a:ext>
              </a:extLst>
            </p:cNvPr>
            <p:cNvSpPr/>
            <p:nvPr/>
          </p:nvSpPr>
          <p:spPr>
            <a:xfrm>
              <a:off x="5634991" y="3649199"/>
              <a:ext cx="198195" cy="17081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ACC8B0">
                    <a:lumMod val="43000"/>
                  </a:srgbClr>
                </a:gs>
                <a:gs pos="55000">
                  <a:srgbClr val="ACC8B0"/>
                </a:gs>
                <a:gs pos="100000">
                  <a:srgbClr val="ACC8B0">
                    <a:lumMod val="38000"/>
                    <a:lumOff val="62000"/>
                  </a:srgbClr>
                </a:gs>
              </a:gsLst>
              <a:lin ang="5400000" scaled="0"/>
            </a:gradFill>
          </p:spPr>
          <p:style>
            <a:lnRef idx="1">
              <a:schemeClr val="accent4">
                <a:hueOff val="-7560090"/>
                <a:satOff val="0"/>
                <a:lumOff val="10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7E74E0C-8C6A-8DEC-6206-6F78605DC39D}"/>
              </a:ext>
            </a:extLst>
          </p:cNvPr>
          <p:cNvGrpSpPr/>
          <p:nvPr/>
        </p:nvGrpSpPr>
        <p:grpSpPr>
          <a:xfrm>
            <a:off x="2706639" y="1405798"/>
            <a:ext cx="1692793" cy="1459483"/>
            <a:chOff x="2706639" y="1405798"/>
            <a:chExt cx="1692793" cy="1459483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BD93EF24-D597-B37D-9230-67FF644909FB}"/>
                </a:ext>
              </a:extLst>
            </p:cNvPr>
            <p:cNvSpPr/>
            <p:nvPr/>
          </p:nvSpPr>
          <p:spPr>
            <a:xfrm>
              <a:off x="2706639" y="1405798"/>
              <a:ext cx="1692793" cy="1459483"/>
            </a:xfrm>
            <a:custGeom>
              <a:avLst/>
              <a:gdLst>
                <a:gd name="connsiteX0" fmla="*/ 0 w 1692793"/>
                <a:gd name="connsiteY0" fmla="*/ 729742 h 1459483"/>
                <a:gd name="connsiteX1" fmla="*/ 364871 w 1692793"/>
                <a:gd name="connsiteY1" fmla="*/ 0 h 1459483"/>
                <a:gd name="connsiteX2" fmla="*/ 1327922 w 1692793"/>
                <a:gd name="connsiteY2" fmla="*/ 0 h 1459483"/>
                <a:gd name="connsiteX3" fmla="*/ 1692793 w 1692793"/>
                <a:gd name="connsiteY3" fmla="*/ 729742 h 1459483"/>
                <a:gd name="connsiteX4" fmla="*/ 1327922 w 1692793"/>
                <a:gd name="connsiteY4" fmla="*/ 1459483 h 1459483"/>
                <a:gd name="connsiteX5" fmla="*/ 364871 w 1692793"/>
                <a:gd name="connsiteY5" fmla="*/ 1459483 h 1459483"/>
                <a:gd name="connsiteX6" fmla="*/ 0 w 1692793"/>
                <a:gd name="connsiteY6" fmla="*/ 729742 h 14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793" h="1459483">
                  <a:moveTo>
                    <a:pt x="0" y="729742"/>
                  </a:moveTo>
                  <a:lnTo>
                    <a:pt x="364871" y="0"/>
                  </a:lnTo>
                  <a:lnTo>
                    <a:pt x="1327922" y="0"/>
                  </a:lnTo>
                  <a:lnTo>
                    <a:pt x="1692793" y="729742"/>
                  </a:lnTo>
                  <a:lnTo>
                    <a:pt x="1327922" y="1459483"/>
                  </a:lnTo>
                  <a:lnTo>
                    <a:pt x="364871" y="1459483"/>
                  </a:lnTo>
                  <a:lnTo>
                    <a:pt x="0" y="72974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62690" tIns="245534" rIns="262690" bIns="245534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Electronic Lab Notebook</a:t>
              </a:r>
            </a:p>
          </p:txBody>
        </p:sp>
        <p:sp>
          <p:nvSpPr>
            <p:cNvPr id="21" name="Sechseck 20">
              <a:extLst>
                <a:ext uri="{FF2B5EF4-FFF2-40B4-BE49-F238E27FC236}">
                  <a16:creationId xmlns:a16="http://schemas.microsoft.com/office/drawing/2014/main" id="{67F76EF9-623B-703D-6AD0-0FDBA27216B2}"/>
                </a:ext>
              </a:extLst>
            </p:cNvPr>
            <p:cNvSpPr/>
            <p:nvPr/>
          </p:nvSpPr>
          <p:spPr>
            <a:xfrm>
              <a:off x="3854244" y="1437417"/>
              <a:ext cx="198195" cy="1708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E230300-3CE0-CF3F-F2E9-239FFE38C3AA}"/>
              </a:ext>
            </a:extLst>
          </p:cNvPr>
          <p:cNvGrpSpPr/>
          <p:nvPr/>
        </p:nvGrpSpPr>
        <p:grpSpPr>
          <a:xfrm>
            <a:off x="4148826" y="608384"/>
            <a:ext cx="1692793" cy="1459483"/>
            <a:chOff x="4148826" y="608384"/>
            <a:chExt cx="1692793" cy="1459483"/>
          </a:xfrm>
        </p:grpSpPr>
        <p:sp>
          <p:nvSpPr>
            <p:cNvPr id="23" name="Sechseck 22">
              <a:extLst>
                <a:ext uri="{FF2B5EF4-FFF2-40B4-BE49-F238E27FC236}">
                  <a16:creationId xmlns:a16="http://schemas.microsoft.com/office/drawing/2014/main" id="{B26DF4DD-32FB-ED2D-0F57-9107CCCA6622}"/>
                </a:ext>
              </a:extLst>
            </p:cNvPr>
            <p:cNvSpPr/>
            <p:nvPr/>
          </p:nvSpPr>
          <p:spPr>
            <a:xfrm>
              <a:off x="4148826" y="608384"/>
              <a:ext cx="1692793" cy="145948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/>
              <a:srcRect/>
              <a:stretch>
                <a:fillRect t="-3000" b="-3000"/>
              </a:stretch>
            </a:blip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4">
                <a:hueOff val="-12600149"/>
                <a:satOff val="0"/>
                <a:lumOff val="17647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4" name="Sechseck 23">
              <a:extLst>
                <a:ext uri="{FF2B5EF4-FFF2-40B4-BE49-F238E27FC236}">
                  <a16:creationId xmlns:a16="http://schemas.microsoft.com/office/drawing/2014/main" id="{B664C1D6-0971-D97E-380E-F20E5CB66FD7}"/>
                </a:ext>
              </a:extLst>
            </p:cNvPr>
            <p:cNvSpPr/>
            <p:nvPr/>
          </p:nvSpPr>
          <p:spPr>
            <a:xfrm>
              <a:off x="4198827" y="1249245"/>
              <a:ext cx="198195" cy="17081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>
                    <a:lumMod val="67000"/>
                    <a:lumOff val="33000"/>
                  </a:schemeClr>
                </a:gs>
                <a:gs pos="55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4">
                <a:hueOff val="-12600149"/>
                <a:satOff val="0"/>
                <a:lumOff val="1764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8B6743FD-17BA-C3B4-C448-972031A8641F}"/>
              </a:ext>
            </a:extLst>
          </p:cNvPr>
          <p:cNvSpPr txBox="1"/>
          <p:nvPr/>
        </p:nvSpPr>
        <p:spPr>
          <a:xfrm>
            <a:off x="323528" y="2370566"/>
            <a:ext cx="107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1" u="none" strike="noStrike" kern="1200" cap="none" spc="0" normalizeH="0" baseline="0" noProof="0" err="1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Inventory</a:t>
            </a:r>
            <a:r>
              <a:rPr kumimoji="0" lang="de-CH" sz="1200" b="0" i="1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1200" b="0" i="1" u="none" strike="noStrike" kern="1200" cap="none" spc="0" normalizeH="0" baseline="0" noProof="0" err="1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</a:t>
            </a:r>
            <a:endParaRPr kumimoji="0" lang="de-CH" sz="1200" b="0" i="1" u="none" strike="noStrike" kern="1200" cap="none" spc="0" normalizeH="0" baseline="0" noProof="0">
              <a:ln>
                <a:noFill/>
              </a:ln>
              <a:solidFill>
                <a:srgbClr val="003366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200" b="0" i="1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200" b="0" i="1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Materials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200" b="0" i="1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Reagents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200" b="0" i="1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200" b="0" i="1" u="none" strike="noStrike" kern="1200" cap="none" spc="0" normalizeH="0" baseline="0" noProof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Equipment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C49A6DE1-C551-5418-7F2B-02860CCB77D8}"/>
              </a:ext>
            </a:extLst>
          </p:cNvPr>
          <p:cNvSpPr txBox="1"/>
          <p:nvPr/>
        </p:nvSpPr>
        <p:spPr>
          <a:xfrm>
            <a:off x="5796136" y="77279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Description of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Experiments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Measurements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 analysis</a:t>
            </a:r>
            <a:endParaRPr kumimoji="0" lang="en-CH" sz="1200" b="0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94EB9CD4-4B9D-406C-DC65-4D991C09A65F}"/>
              </a:ext>
            </a:extLst>
          </p:cNvPr>
          <p:cNvSpPr txBox="1"/>
          <p:nvPr/>
        </p:nvSpPr>
        <p:spPr>
          <a:xfrm>
            <a:off x="7308304" y="296039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5400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Storage of research data connected to the experiments described in the electronic lab notebook</a:t>
            </a:r>
            <a:endParaRPr kumimoji="0" lang="en-CH" sz="1200" b="0" i="1" u="none" strike="noStrike" kern="1200" cap="none" spc="0" normalizeH="0" baseline="0" noProof="0">
              <a:ln>
                <a:noFill/>
              </a:ln>
              <a:solidFill>
                <a:srgbClr val="005400">
                  <a:lumMod val="90000"/>
                  <a:lumOff val="1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C07F32F3-699F-1C0C-C8F8-F8035A081D95}"/>
              </a:ext>
            </a:extLst>
          </p:cNvPr>
          <p:cNvSpPr txBox="1">
            <a:spLocks/>
          </p:cNvSpPr>
          <p:nvPr/>
        </p:nvSpPr>
        <p:spPr>
          <a:xfrm>
            <a:off x="539994" y="4606460"/>
            <a:ext cx="9928544" cy="45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A data management system – Connecting lab inventory and lab notebook in 1 tool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ACA134-0B0E-983E-7F87-AF8E594AA0FC}"/>
              </a:ext>
            </a:extLst>
          </p:cNvPr>
          <p:cNvSpPr txBox="1">
            <a:spLocks/>
          </p:cNvSpPr>
          <p:nvPr/>
        </p:nvSpPr>
        <p:spPr>
          <a:xfrm>
            <a:off x="1295728" y="230471"/>
            <a:ext cx="6446593" cy="3163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BE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e-CH" err="1">
                <a:latin typeface="Segoe UI"/>
                <a:cs typeface="Segoe UI"/>
              </a:rPr>
              <a:t>to</a:t>
            </a:r>
            <a:r>
              <a:rPr lang="de-CH">
                <a:latin typeface="Segoe UI"/>
                <a:cs typeface="Segoe UI"/>
              </a:rPr>
              <a:t> support </a:t>
            </a:r>
            <a:r>
              <a:rPr lang="de-CH" err="1">
                <a:latin typeface="Segoe UI"/>
                <a:cs typeface="Segoe UI"/>
              </a:rPr>
              <a:t>research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data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6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604C1-017E-FABB-E559-EA0F42A8B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7</a:t>
            </a:fld>
            <a:endParaRPr lang="de-CH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7E108518-FE47-B0C9-8DC8-6BD71AEB78C7}"/>
              </a:ext>
            </a:extLst>
          </p:cNvPr>
          <p:cNvGrpSpPr/>
          <p:nvPr/>
        </p:nvGrpSpPr>
        <p:grpSpPr>
          <a:xfrm>
            <a:off x="515500" y="1752090"/>
            <a:ext cx="8290969" cy="3172782"/>
            <a:chOff x="-28575" y="1898650"/>
            <a:chExt cx="9956800" cy="4429126"/>
          </a:xfrm>
          <a:solidFill>
            <a:srgbClr val="00246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0E102F-DE79-D16C-E479-AF7AAA0CE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2152650"/>
              <a:ext cx="3460750" cy="3467100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7BE9A01-41BE-1C71-ABFC-68E7B2019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575" y="1898650"/>
              <a:ext cx="1481138" cy="87313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8A6ECDB-21CD-FB1C-FD72-BD2F6498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1958975"/>
              <a:ext cx="2084388" cy="247650"/>
            </a:xfrm>
            <a:custGeom>
              <a:avLst/>
              <a:gdLst>
                <a:gd name="T0" fmla="*/ 595 w 725"/>
                <a:gd name="T1" fmla="*/ 43 h 86"/>
                <a:gd name="T2" fmla="*/ 13 w 725"/>
                <a:gd name="T3" fmla="*/ 0 h 86"/>
                <a:gd name="T4" fmla="*/ 0 w 725"/>
                <a:gd name="T5" fmla="*/ 12 h 86"/>
                <a:gd name="T6" fmla="*/ 298 w 725"/>
                <a:gd name="T7" fmla="*/ 36 h 86"/>
                <a:gd name="T8" fmla="*/ 695 w 725"/>
                <a:gd name="T9" fmla="*/ 86 h 86"/>
                <a:gd name="T10" fmla="*/ 725 w 725"/>
                <a:gd name="T11" fmla="*/ 58 h 86"/>
                <a:gd name="T12" fmla="*/ 595 w 725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86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8FFFEB-0456-0025-50EB-06CF9825F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5472113"/>
              <a:ext cx="5102225" cy="855663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297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262">
            <a:extLst>
              <a:ext uri="{FF2B5EF4-FFF2-40B4-BE49-F238E27FC236}">
                <a16:creationId xmlns:a16="http://schemas.microsoft.com/office/drawing/2014/main" id="{2AA80AA8-02A9-7237-3CB6-FD73D4B09D38}"/>
              </a:ext>
            </a:extLst>
          </p:cNvPr>
          <p:cNvGrpSpPr/>
          <p:nvPr/>
        </p:nvGrpSpPr>
        <p:grpSpPr>
          <a:xfrm>
            <a:off x="2375433" y="2881264"/>
            <a:ext cx="317246" cy="383798"/>
            <a:chOff x="-1103313" y="2519363"/>
            <a:chExt cx="414338" cy="598488"/>
          </a:xfrm>
          <a:solidFill>
            <a:schemeClr val="bg1"/>
          </a:solidFill>
        </p:grpSpPr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DD7CE29C-0B1C-9F6D-67FD-5A431A24E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3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09BF5C07-9EB2-DC68-6028-16BF8B23C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7641D32C-202F-32F8-8466-28DA03C31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143558C3-374B-225C-D10A-6612A3500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22F031CB-AECA-FBE3-DC0A-752B0C3B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0D8EAC08-29BE-2B16-440E-58B867372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84D7178C-DA3F-2DA9-6D4D-0DDE58FA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E52B2C6-07B5-C92C-0005-C1DD3CD1CF47}"/>
              </a:ext>
            </a:extLst>
          </p:cNvPr>
          <p:cNvGrpSpPr/>
          <p:nvPr/>
        </p:nvGrpSpPr>
        <p:grpSpPr>
          <a:xfrm>
            <a:off x="287740" y="1098628"/>
            <a:ext cx="455519" cy="696676"/>
            <a:chOff x="287740" y="1121471"/>
            <a:chExt cx="455519" cy="696676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2CB356B-E30F-E57C-C499-ADF6F9C6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40" y="1121471"/>
              <a:ext cx="455519" cy="696676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0E1FA83-B706-0F89-6924-631E7EA18EF2}"/>
                </a:ext>
              </a:extLst>
            </p:cNvPr>
            <p:cNvSpPr txBox="1"/>
            <p:nvPr/>
          </p:nvSpPr>
          <p:spPr>
            <a:xfrm>
              <a:off x="298383" y="1230297"/>
              <a:ext cx="434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August 2019</a:t>
              </a:r>
            </a:p>
          </p:txBody>
        </p: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7C633CF4-8DE4-6EC2-92C0-53642B060A68}"/>
              </a:ext>
            </a:extLst>
          </p:cNvPr>
          <p:cNvSpPr txBox="1">
            <a:spLocks/>
          </p:cNvSpPr>
          <p:nvPr/>
        </p:nvSpPr>
        <p:spPr>
          <a:xfrm>
            <a:off x="380998" y="348713"/>
            <a:ext cx="7906279" cy="3163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BE0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300" b="1" i="0" u="none" strike="noStrike" kern="1200" cap="none" spc="0" normalizeH="0" baseline="0" noProof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Segoe UI"/>
                <a:ea typeface="+mj-ea"/>
                <a:cs typeface="Segoe UI"/>
              </a:rPr>
              <a:t>Timeline &amp; status of openBIS introduction at Empa</a:t>
            </a:r>
            <a:endParaRPr kumimoji="0" lang="de-CH" sz="2300" b="1" i="0" u="none" strike="noStrike" kern="1200" cap="none" spc="0" normalizeH="0" baseline="0" noProof="0">
              <a:ln>
                <a:noFill/>
              </a:ln>
              <a:solidFill>
                <a:srgbClr val="BE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F18D3E1-6EF3-5EAA-F278-A48F4637DA97}"/>
              </a:ext>
            </a:extLst>
          </p:cNvPr>
          <p:cNvSpPr txBox="1"/>
          <p:nvPr/>
        </p:nvSpPr>
        <p:spPr>
          <a:xfrm>
            <a:off x="-16677" y="1811851"/>
            <a:ext cx="991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openBIS</a:t>
            </a:r>
            <a:r>
              <a:rPr kumimoji="0" lang="de-CH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pilot</a:t>
            </a:r>
            <a:r>
              <a:rPr kumimoji="0" lang="de-CH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</a:t>
            </a:r>
            <a:r>
              <a:rPr kumimoji="0" lang="de-CH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5 </a:t>
            </a: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labs</a:t>
            </a:r>
            <a:endParaRPr kumimoji="0" lang="de-C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85E50F9-4328-BE76-997C-6AE5B99DDD21}"/>
              </a:ext>
            </a:extLst>
          </p:cNvPr>
          <p:cNvGrpSpPr/>
          <p:nvPr/>
        </p:nvGrpSpPr>
        <p:grpSpPr>
          <a:xfrm>
            <a:off x="2409634" y="1167897"/>
            <a:ext cx="455519" cy="696676"/>
            <a:chOff x="287740" y="1121471"/>
            <a:chExt cx="455519" cy="696676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31AB0F4-466A-7ED0-F76A-3487DEA2B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40" y="1121471"/>
              <a:ext cx="455519" cy="696676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AC2C670-EE5B-82F8-F561-1E7A35E56593}"/>
                </a:ext>
              </a:extLst>
            </p:cNvPr>
            <p:cNvSpPr txBox="1"/>
            <p:nvPr/>
          </p:nvSpPr>
          <p:spPr>
            <a:xfrm>
              <a:off x="307480" y="1220439"/>
              <a:ext cx="434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May 2020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304E678E-A8E4-877E-B749-24C193452ACB}"/>
              </a:ext>
            </a:extLst>
          </p:cNvPr>
          <p:cNvSpPr txBox="1"/>
          <p:nvPr/>
        </p:nvSpPr>
        <p:spPr>
          <a:xfrm>
            <a:off x="1855909" y="1920677"/>
            <a:ext cx="16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Directorate funds 2 year roll out project</a:t>
            </a:r>
            <a:endParaRPr kumimoji="0" lang="de-C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Geschweifte Klammer rechts 26">
            <a:extLst>
              <a:ext uri="{FF2B5EF4-FFF2-40B4-BE49-F238E27FC236}">
                <a16:creationId xmlns:a16="http://schemas.microsoft.com/office/drawing/2014/main" id="{63098646-CD16-492E-1307-6B33D97B4946}"/>
              </a:ext>
            </a:extLst>
          </p:cNvPr>
          <p:cNvSpPr/>
          <p:nvPr/>
        </p:nvSpPr>
        <p:spPr>
          <a:xfrm rot="16366914">
            <a:off x="1471204" y="733190"/>
            <a:ext cx="249965" cy="17529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7171ABC-33DD-78E0-2F59-3FA14A8BB334}"/>
              </a:ext>
            </a:extLst>
          </p:cNvPr>
          <p:cNvSpPr txBox="1">
            <a:spLocks/>
          </p:cNvSpPr>
          <p:nvPr/>
        </p:nvSpPr>
        <p:spPr>
          <a:xfrm>
            <a:off x="797365" y="1164209"/>
            <a:ext cx="1599235" cy="352890"/>
          </a:xfrm>
          <a:prstGeom prst="rect">
            <a:avLst/>
          </a:prstGeom>
        </p:spPr>
        <p:txBody>
          <a:bodyPr vert="horz" lIns="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Evaluation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pilot</a:t>
            </a:r>
            <a:endParaRPr kumimoji="0" lang="de-CH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Preparation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proposal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Directorate</a:t>
            </a:r>
            <a:endParaRPr kumimoji="0" lang="de-CH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7534E07-2D8D-0CB7-A660-D185CC8A9CB0}"/>
              </a:ext>
            </a:extLst>
          </p:cNvPr>
          <p:cNvGrpSpPr/>
          <p:nvPr/>
        </p:nvGrpSpPr>
        <p:grpSpPr>
          <a:xfrm>
            <a:off x="3675163" y="1207454"/>
            <a:ext cx="496158" cy="784576"/>
            <a:chOff x="287740" y="1121471"/>
            <a:chExt cx="455519" cy="696676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0832D6D-6730-8B2E-D119-A1B8B9E4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40" y="1121471"/>
              <a:ext cx="455519" cy="696676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9326226-9585-A6B3-DE66-BC8EF609A448}"/>
                </a:ext>
              </a:extLst>
            </p:cNvPr>
            <p:cNvSpPr txBox="1"/>
            <p:nvPr/>
          </p:nvSpPr>
          <p:spPr>
            <a:xfrm>
              <a:off x="298383" y="1263542"/>
              <a:ext cx="434231" cy="245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Start </a:t>
              </a:r>
              <a:r>
                <a:rPr kumimoji="0" lang="de-CH" sz="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</a:t>
              </a:r>
              <a:r>
                <a:rPr kumimoji="0" lang="de-CH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2021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2232D7F-DAC0-3995-816C-F19CF9F08A74}"/>
              </a:ext>
            </a:extLst>
          </p:cNvPr>
          <p:cNvGrpSpPr/>
          <p:nvPr/>
        </p:nvGrpSpPr>
        <p:grpSpPr>
          <a:xfrm>
            <a:off x="4068581" y="2143063"/>
            <a:ext cx="565060" cy="890609"/>
            <a:chOff x="287740" y="1121471"/>
            <a:chExt cx="455519" cy="696676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ED55827-59C9-CADE-34B8-4C4D6E7B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40" y="1121471"/>
              <a:ext cx="455519" cy="696676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9D04C42B-A51C-E280-9BC7-44A1537D1AB3}"/>
                </a:ext>
              </a:extLst>
            </p:cNvPr>
            <p:cNvSpPr txBox="1"/>
            <p:nvPr/>
          </p:nvSpPr>
          <p:spPr>
            <a:xfrm>
              <a:off x="287740" y="1253523"/>
              <a:ext cx="434231" cy="24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End </a:t>
              </a:r>
              <a:r>
                <a:rPr kumimoji="0" lang="de-CH" sz="7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</a:t>
              </a:r>
              <a:r>
                <a:rPr kumimoji="0" lang="de-CH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2022</a:t>
              </a:r>
            </a:p>
          </p:txBody>
        </p:sp>
      </p:grp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C76DC6BA-DBEC-679E-55FF-2FD97F7437D9}"/>
              </a:ext>
            </a:extLst>
          </p:cNvPr>
          <p:cNvSpPr txBox="1">
            <a:spLocks/>
          </p:cNvSpPr>
          <p:nvPr/>
        </p:nvSpPr>
        <p:spPr>
          <a:xfrm>
            <a:off x="5087245" y="1712204"/>
            <a:ext cx="3700396" cy="1254993"/>
          </a:xfrm>
          <a:prstGeom prst="rect">
            <a:avLst/>
          </a:prstGeom>
        </p:spPr>
        <p:txBody>
          <a:bodyPr vert="horz" lIns="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14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openBIS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introduction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in </a:t>
            </a: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26 </a:t>
            </a:r>
            <a:r>
              <a:rPr kumimoji="0" lang="de-CH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labs</a:t>
            </a: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collaboration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with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Empa IT, Scientific IT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ETH SIS </a:t>
            </a:r>
          </a:p>
          <a:p>
            <a:pPr marL="742950" marR="0" lvl="1" indent="-14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Onboarding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workshops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held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&amp;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rollout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trainings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support</a:t>
            </a:r>
            <a:endParaRPr kumimoji="0" lang="de-C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</a:endParaRPr>
          </a:p>
          <a:p>
            <a:pPr marL="742950" marR="0" lvl="1" indent="-14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Set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up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 </a:t>
            </a:r>
            <a:r>
              <a:rPr kumimoji="0" lang="de-CH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ticketing</a:t>
            </a: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tool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in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Jira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receiving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support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requests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and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also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development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wishes</a:t>
            </a: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8BBD00E-108D-2B4F-A504-39C5CF9C0C57}"/>
              </a:ext>
            </a:extLst>
          </p:cNvPr>
          <p:cNvGrpSpPr/>
          <p:nvPr/>
        </p:nvGrpSpPr>
        <p:grpSpPr>
          <a:xfrm>
            <a:off x="4522185" y="3421313"/>
            <a:ext cx="565060" cy="890609"/>
            <a:chOff x="287740" y="1121471"/>
            <a:chExt cx="455519" cy="696676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951ACC3-A280-724B-B16D-E62922A8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40" y="1121471"/>
              <a:ext cx="455519" cy="696676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DA57EA45-AF52-4C12-FFCF-F82490D2290C}"/>
                </a:ext>
              </a:extLst>
            </p:cNvPr>
            <p:cNvSpPr txBox="1"/>
            <p:nvPr/>
          </p:nvSpPr>
          <p:spPr>
            <a:xfrm>
              <a:off x="298384" y="1265909"/>
              <a:ext cx="434231" cy="1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2025</a:t>
              </a:r>
            </a:p>
          </p:txBody>
        </p:sp>
      </p:grp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67AE3483-F5D2-3324-86BF-974309490B85}"/>
              </a:ext>
            </a:extLst>
          </p:cNvPr>
          <p:cNvSpPr txBox="1">
            <a:spLocks/>
          </p:cNvSpPr>
          <p:nvPr/>
        </p:nvSpPr>
        <p:spPr>
          <a:xfrm>
            <a:off x="5074042" y="3434678"/>
            <a:ext cx="4069958" cy="1184423"/>
          </a:xfrm>
          <a:prstGeom prst="rect">
            <a:avLst/>
          </a:prstGeom>
        </p:spPr>
        <p:txBody>
          <a:bodyPr vert="horz" lIns="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Status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openBIS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usage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: </a:t>
            </a:r>
            <a:r>
              <a:rPr kumimoji="0" lang="de-CH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Around</a:t>
            </a:r>
            <a:r>
              <a:rPr kumimoji="0" lang="de-C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50 </a:t>
            </a:r>
            <a:r>
              <a:rPr kumimoji="0" lang="de-CH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active</a:t>
            </a:r>
            <a:r>
              <a:rPr kumimoji="0" lang="de-C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users</a:t>
            </a:r>
            <a:endParaRPr kumimoji="0" lang="de-CH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~5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labs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have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user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group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of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5-10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people</a:t>
            </a: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"/>
              <a:tabLst/>
              <a:defRPr/>
            </a:pP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~8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labs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are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still in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starting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phase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with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openBIS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with</a:t>
            </a:r>
            <a: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1-3 </a:t>
            </a:r>
            <a:r>
              <a:rPr kumimoji="0" lang="de-CH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people</a:t>
            </a: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Geschweifte Klammer rechts 46">
            <a:extLst>
              <a:ext uri="{FF2B5EF4-FFF2-40B4-BE49-F238E27FC236}">
                <a16:creationId xmlns:a16="http://schemas.microsoft.com/office/drawing/2014/main" id="{B5271707-CA1A-D899-EFA3-150A93D53DEC}"/>
              </a:ext>
            </a:extLst>
          </p:cNvPr>
          <p:cNvSpPr/>
          <p:nvPr/>
        </p:nvSpPr>
        <p:spPr>
          <a:xfrm>
            <a:off x="5509886" y="1892011"/>
            <a:ext cx="151852" cy="1162619"/>
          </a:xfrm>
          <a:prstGeom prst="rightBrace">
            <a:avLst>
              <a:gd name="adj1" fmla="val 8333"/>
              <a:gd name="adj2" fmla="val 255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6B9C3F60-7D19-5437-9B8A-7DE2D9C0C14D}"/>
              </a:ext>
            </a:extLst>
          </p:cNvPr>
          <p:cNvSpPr txBox="1">
            <a:spLocks/>
          </p:cNvSpPr>
          <p:nvPr/>
        </p:nvSpPr>
        <p:spPr>
          <a:xfrm>
            <a:off x="-236173" y="3049228"/>
            <a:ext cx="3118314" cy="1572493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43510">
              <a:defRPr/>
            </a:pP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Separate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development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contract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over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2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years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with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ETH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for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usability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requests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from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researchers</a:t>
            </a:r>
            <a:endParaRPr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lvl="1" indent="-143510">
              <a:defRPr/>
            </a:pP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Further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documentation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&amp;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training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developments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, 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a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lot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of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user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support </a:t>
            </a:r>
            <a:endParaRPr lang="de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lvl="1" indent="-143510">
              <a:defRPr/>
            </a:pP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Development </a:t>
            </a:r>
            <a:r>
              <a:rPr lang="de-CH" dirty="0" err="1">
                <a:solidFill>
                  <a:prstClr val="black"/>
                </a:solidFill>
                <a:latin typeface="Segoe UI"/>
                <a:cs typeface="Segoe UI"/>
              </a:rPr>
              <a:t>of</a:t>
            </a:r>
            <a:r>
              <a:rPr lang="de-CH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specific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User Interfaces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through</a:t>
            </a:r>
            <a:r>
              <a:rPr lang="de-CH" b="1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Segoe UI"/>
                <a:cs typeface="Segoe UI"/>
              </a:rPr>
              <a:t>projects</a:t>
            </a:r>
            <a:endParaRPr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2" name="Geschweifte Klammer rechts 34">
            <a:extLst>
              <a:ext uri="{FF2B5EF4-FFF2-40B4-BE49-F238E27FC236}">
                <a16:creationId xmlns:a16="http://schemas.microsoft.com/office/drawing/2014/main" id="{58F4685A-B381-9F83-5678-1FFE6A15A49D}"/>
              </a:ext>
            </a:extLst>
          </p:cNvPr>
          <p:cNvSpPr/>
          <p:nvPr/>
        </p:nvSpPr>
        <p:spPr>
          <a:xfrm rot="10800000">
            <a:off x="2937968" y="3061964"/>
            <a:ext cx="221743" cy="12520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96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 animBg="1"/>
      <p:bldP spid="28" grpId="0"/>
      <p:bldP spid="35" grpId="0"/>
      <p:bldP spid="39" grpId="0" uiExpand="1" build="p"/>
      <p:bldP spid="40" grpId="0" animBg="1"/>
      <p:bldP spid="41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5D1A7-F0AB-4279-8998-43C9E3580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Challenges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introducing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at Empa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626746459"/>
              </p:ext>
            </p:extLst>
          </p:nvPr>
        </p:nvGraphicFramePr>
        <p:xfrm>
          <a:off x="380998" y="1169625"/>
          <a:ext cx="8453093" cy="380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8D991C-A2FA-9B5D-71CB-E35093CE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5221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787816-62AB-4B49-B7CF-667F09CFF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3B002A-AEDC-4A15-A0C8-8AFFB24E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3633E9-7523-4E20-9C30-FB55741E4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E710B5-31B2-4356-A06E-DDEEABD9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DE7C9-B131-4759-80F6-2E09A80C8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415C6-71C6-492F-9EFD-F3CA9680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C9EF9A-725F-4E66-A067-07788B9D9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6F8212-AA3A-4ED9-BDCD-081312824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CD420-AC7F-E5F2-4DB3-5F0410D4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8" y="348713"/>
            <a:ext cx="7347157" cy="316305"/>
          </a:xfrm>
        </p:spPr>
        <p:txBody>
          <a:bodyPr/>
          <a:lstStyle/>
          <a:p>
            <a:r>
              <a:rPr lang="de-CH" err="1"/>
              <a:t>Our</a:t>
            </a:r>
            <a:r>
              <a:rPr lang="de-CH"/>
              <a:t> </a:t>
            </a:r>
            <a:r>
              <a:rPr lang="de-CH" err="1"/>
              <a:t>steps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tackle</a:t>
            </a:r>
            <a:r>
              <a:rPr lang="de-CH"/>
              <a:t> </a:t>
            </a:r>
            <a:r>
              <a:rPr lang="de-CH" err="1"/>
              <a:t>the</a:t>
            </a:r>
            <a:r>
              <a:rPr lang="de-CH"/>
              <a:t> </a:t>
            </a:r>
            <a:r>
              <a:rPr lang="de-CH" err="1"/>
              <a:t>challenges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introduce</a:t>
            </a:r>
            <a:r>
              <a:rPr lang="de-CH"/>
              <a:t> </a:t>
            </a:r>
            <a:r>
              <a:rPr lang="de-CH" err="1"/>
              <a:t>openBIS</a:t>
            </a:r>
            <a:endParaRPr lang="de-CH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821350421"/>
              </p:ext>
            </p:extLst>
          </p:nvPr>
        </p:nvGraphicFramePr>
        <p:xfrm>
          <a:off x="2301642" y="854242"/>
          <a:ext cx="6726664" cy="407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747A99-560D-80BF-4026-B668EDA3C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11E2C-485B-4CAD-B223-3BAE66739F95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F9498D-6A49-87EF-697B-5B7E6C0CC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37" y="1226306"/>
            <a:ext cx="1008888" cy="10088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0B1014-7267-01E9-C96A-77B088DDE57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672395" y="2309004"/>
            <a:ext cx="1294183" cy="1294183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0FF7B0C-4B9B-8C98-B286-86D57E4F34E4}"/>
              </a:ext>
            </a:extLst>
          </p:cNvPr>
          <p:cNvGrpSpPr/>
          <p:nvPr/>
        </p:nvGrpSpPr>
        <p:grpSpPr>
          <a:xfrm>
            <a:off x="380998" y="3488883"/>
            <a:ext cx="1894637" cy="1083334"/>
            <a:chOff x="2428646" y="1602919"/>
            <a:chExt cx="4465089" cy="255309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9BA3C79-4226-9C50-CD12-D74DD5031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3334" t="70904" r="12285" b="19199"/>
            <a:stretch/>
          </p:blipFill>
          <p:spPr>
            <a:xfrm>
              <a:off x="2428646" y="3646942"/>
              <a:ext cx="4348046" cy="509069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DEDBFAA-F490-B0B8-BD51-DC2619322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3801" t="16746" r="10686" b="43514"/>
            <a:stretch/>
          </p:blipFill>
          <p:spPr>
            <a:xfrm>
              <a:off x="2479423" y="1602919"/>
              <a:ext cx="4414312" cy="2044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089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7F2B47-1197-46FE-8ECF-E60BDF2E5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8988CF-7D84-4F5A-9785-54AA709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684643-6963-4CB9-8D77-F2A3AC105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18B69A-9EDC-4DD7-8677-487018A9E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56BCD-8098-4304-9746-E7717AFA0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F4FCC4-25AC-4218-9D60-A417BA2F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1_Hell">
  <a:themeElements>
    <a:clrScheme name="Emp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03324C"/>
      </a:accent2>
      <a:accent3>
        <a:srgbClr val="47645A"/>
      </a:accent3>
      <a:accent4>
        <a:srgbClr val="525686"/>
      </a:accent4>
      <a:accent5>
        <a:srgbClr val="5088B2"/>
      </a:accent5>
      <a:accent6>
        <a:srgbClr val="95959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_Hell.potx" id="{A68274F1-D910-4164-AAB8-E0B3B06BCCF3}" vid="{478C0DBD-752C-4E08-9125-4FBF76A8EEE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21AE6EA1243945B1E3A3699571F" ma:contentTypeVersion="12" ma:contentTypeDescription="Ein neues Dokument erstellen." ma:contentTypeScope="" ma:versionID="b42496ca6aeff86c4702631433c23b89">
  <xsd:schema xmlns:xsd="http://www.w3.org/2001/XMLSchema" xmlns:xs="http://www.w3.org/2001/XMLSchema" xmlns:p="http://schemas.microsoft.com/office/2006/metadata/properties" xmlns:ns2="adf06c11-72e5-4320-85c5-63db60481b18" xmlns:ns3="ce229519-776e-448b-aca6-13764ce3f2af" targetNamespace="http://schemas.microsoft.com/office/2006/metadata/properties" ma:root="true" ma:fieldsID="163b7341503b1be8d57adae75688f0a5" ns2:_="" ns3:_="">
    <xsd:import namespace="adf06c11-72e5-4320-85c5-63db60481b18"/>
    <xsd:import namespace="ce229519-776e-448b-aca6-13764ce3f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06c11-72e5-4320-85c5-63db60481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325753ee-1565-428d-819f-4135842f58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29519-776e-448b-aca6-13764ce3f2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f102a-5bd0-4dfb-91bf-f0855e7ac511}" ma:internalName="TaxCatchAll" ma:showField="CatchAllData" ma:web="ce229519-776e-448b-aca6-13764ce3f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06c11-72e5-4320-85c5-63db60481b18">
      <Terms xmlns="http://schemas.microsoft.com/office/infopath/2007/PartnerControls"/>
    </lcf76f155ced4ddcb4097134ff3c332f>
    <TaxCatchAll xmlns="ce229519-776e-448b-aca6-13764ce3f2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24AD3-70D0-40CF-9A56-4B7188C5F065}"/>
</file>

<file path=customXml/itemProps2.xml><?xml version="1.0" encoding="utf-8"?>
<ds:datastoreItem xmlns:ds="http://schemas.openxmlformats.org/officeDocument/2006/customXml" ds:itemID="{ABA4953C-DC82-4D03-BF1D-3395E56C245D}">
  <ds:schemaRefs>
    <ds:schemaRef ds:uri="http://purl.org/dc/terms/"/>
    <ds:schemaRef ds:uri="http://schemas.microsoft.com/office/infopath/2007/PartnerControls"/>
    <ds:schemaRef ds:uri="http://purl.org/dc/dcmitype/"/>
    <ds:schemaRef ds:uri="1bba4ed8-bb4b-406a-aac5-6ca8e2a0e4d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64686b0-e6a0-4ec3-ae29-91bbb9c6f26d"/>
  </ds:schemaRefs>
</ds:datastoreItem>
</file>

<file path=customXml/itemProps3.xml><?xml version="1.0" encoding="utf-8"?>
<ds:datastoreItem xmlns:ds="http://schemas.openxmlformats.org/officeDocument/2006/customXml" ds:itemID="{68C5528E-C5B3-49B2-9171-C4F1A12FE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1730</Words>
  <Application>Microsoft Office PowerPoint</Application>
  <PresentationFormat>On-screen Show (16:9)</PresentationFormat>
  <Paragraphs>190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1_Hell</vt:lpstr>
      <vt:lpstr>From Paper to Digital Tools: An Overview of the Transition at Empa</vt:lpstr>
      <vt:lpstr>PowerPoint Presentation</vt:lpstr>
      <vt:lpstr>PowerPoint Presentation</vt:lpstr>
      <vt:lpstr>PowerPoint Presentation</vt:lpstr>
      <vt:lpstr>Hurdles to digitalisation</vt:lpstr>
      <vt:lpstr>PowerPoint Presentation</vt:lpstr>
      <vt:lpstr>PowerPoint Presentation</vt:lpstr>
      <vt:lpstr>Challenges of introducing openBIS at Empa</vt:lpstr>
      <vt:lpstr>Our steps to tackle the challenges to introduce openBIS</vt:lpstr>
      <vt:lpstr>Why is adoption of openBIS still so slow? </vt:lpstr>
      <vt:lpstr>Further Steps to support digitalisation in Labs </vt:lpstr>
      <vt:lpstr>Now I’m curious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Hauser, Stefanie Beatrice</dc:creator>
  <cp:lastModifiedBy>Hauser, Stefanie Beatrice</cp:lastModifiedBy>
  <cp:revision>2</cp:revision>
  <dcterms:created xsi:type="dcterms:W3CDTF">2025-09-01T07:00:29Z</dcterms:created>
  <dcterms:modified xsi:type="dcterms:W3CDTF">2025-09-08T13:02:23Z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0x0101008EB6721AE6EA1243945B1E3A3699571F</vt:lpwstr>
  </property>
  <property fmtid="{D5CDD505-2E9C-101B-9397-08002B2CF9AE}" pid="3" name="MediaServiceImageTags">
    <vt:lpwstr/>
  </property>
</Properties>
</file>